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328" r:id="rId3"/>
    <p:sldId id="329" r:id="rId4"/>
    <p:sldId id="330" r:id="rId5"/>
    <p:sldId id="331" r:id="rId6"/>
  </p:sldIdLst>
  <p:sldSz cx="10688638" cy="6016625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95">
          <p15:clr>
            <a:srgbClr val="A4A3A4"/>
          </p15:clr>
        </p15:guide>
        <p15:guide id="2" pos="3367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vin DeRudder" initials="KD" lastIdx="1" clrIdx="0">
    <p:extLst>
      <p:ext uri="{19B8F6BF-5375-455C-9EA6-DF929625EA0E}">
        <p15:presenceInfo xmlns:p15="http://schemas.microsoft.com/office/powerpoint/2012/main" userId="Kevin DeRudd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AFA"/>
    <a:srgbClr val="D3DDE4"/>
    <a:srgbClr val="F0DB4F"/>
    <a:srgbClr val="007A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80" autoAdjust="0"/>
    <p:restoredTop sz="94213" autoAdjust="0"/>
  </p:normalViewPr>
  <p:slideViewPr>
    <p:cSldViewPr snapToGrid="0" snapToObjects="1">
      <p:cViewPr varScale="1">
        <p:scale>
          <a:sx n="170" d="100"/>
          <a:sy n="170" d="100"/>
        </p:scale>
        <p:origin x="336" y="138"/>
      </p:cViewPr>
      <p:guideLst>
        <p:guide orient="horz" pos="1895"/>
        <p:guide pos="336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vin DeRudder" userId="b8db0611-c7c8-4114-b23c-d54441a090d5" providerId="ADAL" clId="{4A79A2E0-8971-4CCD-985E-7ED54C91120C}"/>
    <pc:docChg chg="undo redo custSel addSld delSld modSld sldOrd modMainMaster delSection">
      <pc:chgData name="Kevin DeRudder" userId="b8db0611-c7c8-4114-b23c-d54441a090d5" providerId="ADAL" clId="{4A79A2E0-8971-4CCD-985E-7ED54C91120C}" dt="2018-12-19T14:17:54.873" v="7105" actId="404"/>
      <pc:docMkLst>
        <pc:docMk/>
      </pc:docMkLst>
      <pc:sldChg chg="delSp modSp">
        <pc:chgData name="Kevin DeRudder" userId="b8db0611-c7c8-4114-b23c-d54441a090d5" providerId="ADAL" clId="{4A79A2E0-8971-4CCD-985E-7ED54C91120C}" dt="2018-12-18T16:33:48.384" v="1408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4A79A2E0-8971-4CCD-985E-7ED54C91120C}" dt="2018-12-18T16:33:48.384" v="140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08:21:16.993" v="21" actId="20577"/>
          <ac:spMkLst>
            <pc:docMk/>
            <pc:sldMk cId="3728724904" sldId="256"/>
            <ac:spMk id="5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8T08:21:20.534" v="22" actId="478"/>
          <ac:spMkLst>
            <pc:docMk/>
            <pc:sldMk cId="3728724904" sldId="256"/>
            <ac:spMk id="6" creationId="{00000000-0000-0000-0000-000000000000}"/>
          </ac:spMkLst>
        </pc:spChg>
      </pc:sldChg>
      <pc:sldChg chg="modSp">
        <pc:chgData name="Kevin DeRudder" userId="b8db0611-c7c8-4114-b23c-d54441a090d5" providerId="ADAL" clId="{4A79A2E0-8971-4CCD-985E-7ED54C91120C}" dt="2018-12-19T09:06:01.243" v="2352" actId="20577"/>
        <pc:sldMkLst>
          <pc:docMk/>
          <pc:sldMk cId="1322276768" sldId="257"/>
        </pc:sldMkLst>
        <pc:spChg chg="mod">
          <ac:chgData name="Kevin DeRudder" userId="b8db0611-c7c8-4114-b23c-d54441a090d5" providerId="ADAL" clId="{4A79A2E0-8971-4CCD-985E-7ED54C91120C}" dt="2018-12-19T09:05:57.264" v="2336" actId="20577"/>
          <ac:spMkLst>
            <pc:docMk/>
            <pc:sldMk cId="1322276768" sldId="257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09:06:01.243" v="2352" actId="20577"/>
          <ac:spMkLst>
            <pc:docMk/>
            <pc:sldMk cId="1322276768" sldId="257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6:23.519" v="2845" actId="20577"/>
        <pc:sldMkLst>
          <pc:docMk/>
          <pc:sldMk cId="4140616196" sldId="258"/>
        </pc:sldMkLst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2" creationId="{80DF3BC9-5372-47D8-807F-204E428477F2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3" creationId="{2251A5A2-C76C-410C-85D5-00069F14F221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4" creationId="{EE33EB2E-862F-4F06-AC4F-378F8571E576}"/>
          </ac:spMkLst>
        </pc:spChg>
        <pc:spChg chg="add mod">
          <ac:chgData name="Kevin DeRudder" userId="b8db0611-c7c8-4114-b23c-d54441a090d5" providerId="ADAL" clId="{4A79A2E0-8971-4CCD-985E-7ED54C91120C}" dt="2018-12-18T08:23:36.236" v="35" actId="20577"/>
          <ac:spMkLst>
            <pc:docMk/>
            <pc:sldMk cId="4140616196" sldId="258"/>
            <ac:spMk id="5" creationId="{CDE3317A-BD99-4944-AEFF-489EF3F994A1}"/>
          </ac:spMkLst>
        </pc:spChg>
        <pc:spChg chg="add mod">
          <ac:chgData name="Kevin DeRudder" userId="b8db0611-c7c8-4114-b23c-d54441a090d5" providerId="ADAL" clId="{4A79A2E0-8971-4CCD-985E-7ED54C91120C}" dt="2018-12-19T09:26:23.519" v="2845" actId="20577"/>
          <ac:spMkLst>
            <pc:docMk/>
            <pc:sldMk cId="4140616196" sldId="258"/>
            <ac:spMk id="6" creationId="{75F82030-4BF6-41D1-BB1F-7BFB5473BFC9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08:46:30.960" v="1633" actId="20577"/>
        <pc:sldMkLst>
          <pc:docMk/>
          <pc:sldMk cId="2646036650" sldId="259"/>
        </pc:sldMkLst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2" creationId="{09C7BF5F-5108-45ED-8CD3-4A37F0333A4F}"/>
          </ac:spMkLst>
        </pc:spChg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3" creationId="{7A208E33-CEEF-4F62-9CCC-F6ABB75CF50B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4" creationId="{169A79C7-63B0-4D02-8387-475899372226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5" creationId="{4E8B453C-3AD2-4B86-A7CC-6EEF10194877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6" creationId="{37FDC798-8D36-4063-8ED9-FFA361CA5465}"/>
          </ac:spMkLst>
        </pc:spChg>
        <pc:spChg chg="add mod">
          <ac:chgData name="Kevin DeRudder" userId="b8db0611-c7c8-4114-b23c-d54441a090d5" providerId="ADAL" clId="{4A79A2E0-8971-4CCD-985E-7ED54C91120C}" dt="2018-12-19T08:46:30.960" v="1633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addSp modSp add">
        <pc:chgData name="Kevin DeRudder" userId="b8db0611-c7c8-4114-b23c-d54441a090d5" providerId="ADAL" clId="{4A79A2E0-8971-4CCD-985E-7ED54C91120C}" dt="2018-12-19T09:36:14.937" v="2850" actId="1076"/>
        <pc:sldMkLst>
          <pc:docMk/>
          <pc:sldMk cId="3198058183" sldId="270"/>
        </pc:sldMkLst>
        <pc:spChg chg="mod">
          <ac:chgData name="Kevin DeRudder" userId="b8db0611-c7c8-4114-b23c-d54441a090d5" providerId="ADAL" clId="{4A79A2E0-8971-4CCD-985E-7ED54C91120C}" dt="2018-12-18T10:45:12.386" v="774" actId="207"/>
          <ac:spMkLst>
            <pc:docMk/>
            <pc:sldMk cId="3198058183" sldId="270"/>
            <ac:spMk id="2" creationId="{8E5ED09A-2BD0-43CD-A55F-2074AB749DE6}"/>
          </ac:spMkLst>
        </pc:spChg>
        <pc:spChg chg="mod">
          <ac:chgData name="Kevin DeRudder" userId="b8db0611-c7c8-4114-b23c-d54441a090d5" providerId="ADAL" clId="{4A79A2E0-8971-4CCD-985E-7ED54C91120C}" dt="2018-12-18T10:45:42.146" v="783" actId="15"/>
          <ac:spMkLst>
            <pc:docMk/>
            <pc:sldMk cId="3198058183" sldId="270"/>
            <ac:spMk id="3" creationId="{724CFE56-AA76-47A5-A0B0-89BFAD53A5E1}"/>
          </ac:spMkLst>
        </pc:spChg>
        <pc:picChg chg="add">
          <ac:chgData name="Kevin DeRudder" userId="b8db0611-c7c8-4114-b23c-d54441a090d5" providerId="ADAL" clId="{4A79A2E0-8971-4CCD-985E-7ED54C91120C}" dt="2018-12-19T09:36:00.074" v="2848"/>
          <ac:picMkLst>
            <pc:docMk/>
            <pc:sldMk cId="3198058183" sldId="270"/>
            <ac:picMk id="4" creationId="{0F64E049-1E1C-412F-AD3B-4946EA5482DD}"/>
          </ac:picMkLst>
        </pc:picChg>
        <pc:picChg chg="add mod">
          <ac:chgData name="Kevin DeRudder" userId="b8db0611-c7c8-4114-b23c-d54441a090d5" providerId="ADAL" clId="{4A79A2E0-8971-4CCD-985E-7ED54C91120C}" dt="2018-12-19T09:36:14.937" v="2850" actId="1076"/>
          <ac:picMkLst>
            <pc:docMk/>
            <pc:sldMk cId="3198058183" sldId="270"/>
            <ac:picMk id="5" creationId="{3ED6BC43-03EB-4D20-928B-8887C9BF278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0:14.436" v="2913"/>
        <pc:sldMkLst>
          <pc:docMk/>
          <pc:sldMk cId="689621427" sldId="272"/>
        </pc:sldMkLst>
        <pc:spChg chg="mod">
          <ac:chgData name="Kevin DeRudder" userId="b8db0611-c7c8-4114-b23c-d54441a090d5" providerId="ADAL" clId="{4A79A2E0-8971-4CCD-985E-7ED54C91120C}" dt="2018-12-19T09:40:02.472" v="2909" actId="1076"/>
          <ac:spMkLst>
            <pc:docMk/>
            <pc:sldMk cId="689621427" sldId="272"/>
            <ac:spMk id="2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09:40:14.436" v="2913"/>
          <ac:spMkLst>
            <pc:docMk/>
            <pc:sldMk cId="689621427" sldId="272"/>
            <ac:spMk id="3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10:49:53.282" v="862" actId="20577"/>
          <ac:spMkLst>
            <pc:docMk/>
            <pc:sldMk cId="689621427" sldId="272"/>
            <ac:spMk id="4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5:47.702" v="3062" actId="20577"/>
        <pc:sldMkLst>
          <pc:docMk/>
          <pc:sldMk cId="2294112070" sldId="274"/>
        </pc:sldMkLst>
        <pc:spChg chg="add mod">
          <ac:chgData name="Kevin DeRudder" userId="b8db0611-c7c8-4114-b23c-d54441a090d5" providerId="ADAL" clId="{4A79A2E0-8971-4CCD-985E-7ED54C91120C}" dt="2018-12-18T10:50:29.098" v="883" actId="20577"/>
          <ac:spMkLst>
            <pc:docMk/>
            <pc:sldMk cId="2294112070" sldId="274"/>
            <ac:spMk id="2" creationId="{6B679C89-A98F-4D18-B5E0-5F8949E751DA}"/>
          </ac:spMkLst>
        </pc:spChg>
        <pc:spChg chg="add del mod">
          <ac:chgData name="Kevin DeRudder" userId="b8db0611-c7c8-4114-b23c-d54441a090d5" providerId="ADAL" clId="{4A79A2E0-8971-4CCD-985E-7ED54C91120C}" dt="2018-12-18T10:50:36.562" v="884"/>
          <ac:spMkLst>
            <pc:docMk/>
            <pc:sldMk cId="2294112070" sldId="274"/>
            <ac:spMk id="3" creationId="{4567461D-C4FA-4BE1-B50D-079E7F2A0C54}"/>
          </ac:spMkLst>
        </pc:spChg>
        <pc:spChg chg="add mod">
          <ac:chgData name="Kevin DeRudder" userId="b8db0611-c7c8-4114-b23c-d54441a090d5" providerId="ADAL" clId="{4A79A2E0-8971-4CCD-985E-7ED54C91120C}" dt="2018-12-19T09:45:47.702" v="3062" actId="20577"/>
          <ac:spMkLst>
            <pc:docMk/>
            <pc:sldMk cId="2294112070" sldId="274"/>
            <ac:spMk id="4" creationId="{57FFE955-A52A-42FE-97E4-8848214CC0C4}"/>
          </ac:spMkLst>
        </pc:spChg>
      </pc:sldChg>
      <pc:sldChg chg="delSp modSp add">
        <pc:chgData name="Kevin DeRudder" userId="b8db0611-c7c8-4114-b23c-d54441a090d5" providerId="ADAL" clId="{4A79A2E0-8971-4CCD-985E-7ED54C91120C}" dt="2018-12-19T09:35:20.941" v="2847" actId="1076"/>
        <pc:sldMkLst>
          <pc:docMk/>
          <pc:sldMk cId="727607804" sldId="285"/>
        </pc:sldMkLst>
        <pc:spChg chg="mod">
          <ac:chgData name="Kevin DeRudder" userId="b8db0611-c7c8-4114-b23c-d54441a090d5" providerId="ADAL" clId="{4A79A2E0-8971-4CCD-985E-7ED54C91120C}" dt="2018-12-19T09:35:20.941" v="2847" actId="1076"/>
          <ac:spMkLst>
            <pc:docMk/>
            <pc:sldMk cId="727607804" sldId="285"/>
            <ac:spMk id="2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9T09:35:15.926" v="2846" actId="478"/>
          <ac:spMkLst>
            <pc:docMk/>
            <pc:sldMk cId="727607804" sldId="285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09:26:14.091" v="2832" actId="2696"/>
        <pc:sldMkLst>
          <pc:docMk/>
          <pc:sldMk cId="3354455168" sldId="286"/>
        </pc:sldMkLst>
      </pc:sldChg>
      <pc:sldChg chg="addSp delSp modSp add ord modAnim">
        <pc:chgData name="Kevin DeRudder" userId="b8db0611-c7c8-4114-b23c-d54441a090d5" providerId="ADAL" clId="{4A79A2E0-8971-4CCD-985E-7ED54C91120C}" dt="2018-12-19T08:56:39.853" v="2030"/>
        <pc:sldMkLst>
          <pc:docMk/>
          <pc:sldMk cId="716320020" sldId="288"/>
        </pc:sldMkLst>
        <pc:spChg chg="mod">
          <ac:chgData name="Kevin DeRudder" userId="b8db0611-c7c8-4114-b23c-d54441a090d5" providerId="ADAL" clId="{4A79A2E0-8971-4CCD-985E-7ED54C91120C}" dt="2018-12-19T08:52:25.677" v="1680" actId="20577"/>
          <ac:spMkLst>
            <pc:docMk/>
            <pc:sldMk cId="716320020" sldId="288"/>
            <ac:spMk id="2" creationId="{DA2AAA80-378F-4292-9038-B3C5529B8FEE}"/>
          </ac:spMkLst>
        </pc:spChg>
        <pc:spChg chg="mod">
          <ac:chgData name="Kevin DeRudder" userId="b8db0611-c7c8-4114-b23c-d54441a090d5" providerId="ADAL" clId="{4A79A2E0-8971-4CCD-985E-7ED54C91120C}" dt="2018-12-19T08:55:24.036" v="2021" actId="20577"/>
          <ac:spMkLst>
            <pc:docMk/>
            <pc:sldMk cId="716320020" sldId="288"/>
            <ac:spMk id="3" creationId="{3E3885CB-B667-47DB-8C42-39DAA95561B0}"/>
          </ac:spMkLst>
        </pc:spChg>
        <pc:spChg chg="add mod">
          <ac:chgData name="Kevin DeRudder" userId="b8db0611-c7c8-4114-b23c-d54441a090d5" providerId="ADAL" clId="{4A79A2E0-8971-4CCD-985E-7ED54C91120C}" dt="2018-12-19T08:56:03.219" v="2025" actId="207"/>
          <ac:spMkLst>
            <pc:docMk/>
            <pc:sldMk cId="716320020" sldId="288"/>
            <ac:spMk id="6" creationId="{5817F8AA-1E17-4F7B-92A0-5E8B31598B41}"/>
          </ac:spMkLst>
        </pc:spChg>
        <pc:picChg chg="add del mod">
          <ac:chgData name="Kevin DeRudder" userId="b8db0611-c7c8-4114-b23c-d54441a090d5" providerId="ADAL" clId="{4A79A2E0-8971-4CCD-985E-7ED54C91120C}" dt="2018-12-19T08:54:48.656" v="1917" actId="478"/>
          <ac:picMkLst>
            <pc:docMk/>
            <pc:sldMk cId="716320020" sldId="288"/>
            <ac:picMk id="4" creationId="{B10730F6-2647-474A-9E6C-6494B49A5385}"/>
          </ac:picMkLst>
        </pc:picChg>
        <pc:picChg chg="add mod">
          <ac:chgData name="Kevin DeRudder" userId="b8db0611-c7c8-4114-b23c-d54441a090d5" providerId="ADAL" clId="{4A79A2E0-8971-4CCD-985E-7ED54C91120C}" dt="2018-12-19T08:54:59.131" v="1919" actId="1076"/>
          <ac:picMkLst>
            <pc:docMk/>
            <pc:sldMk cId="716320020" sldId="288"/>
            <ac:picMk id="5" creationId="{424EEE85-E4F7-41B1-9A1D-D904A2FB30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02:26.298" v="2280" actId="404"/>
        <pc:sldMkLst>
          <pc:docMk/>
          <pc:sldMk cId="2731327951" sldId="289"/>
        </pc:sldMkLst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2" creationId="{29A34009-06B4-4D7C-AB77-364F16EF293E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3" creationId="{4645D20C-477C-4621-A2C1-03301D098211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4" creationId="{CF0F34C0-76FF-4DC7-AA9A-708D09291179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5" creationId="{BF2C84C6-511F-4CE8-BF70-A98C3E42C186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6" creationId="{E100C6A4-1A4E-477B-800E-846AEBD8342A}"/>
          </ac:spMkLst>
        </pc:spChg>
        <pc:spChg chg="add mod">
          <ac:chgData name="Kevin DeRudder" userId="b8db0611-c7c8-4114-b23c-d54441a090d5" providerId="ADAL" clId="{4A79A2E0-8971-4CCD-985E-7ED54C91120C}" dt="2018-12-19T08:57:37.572" v="2088" actId="20577"/>
          <ac:spMkLst>
            <pc:docMk/>
            <pc:sldMk cId="2731327951" sldId="289"/>
            <ac:spMk id="7" creationId="{05FB4719-2132-4266-AE06-CFDA06B07670}"/>
          </ac:spMkLst>
        </pc:spChg>
        <pc:spChg chg="add mod">
          <ac:chgData name="Kevin DeRudder" userId="b8db0611-c7c8-4114-b23c-d54441a090d5" providerId="ADAL" clId="{4A79A2E0-8971-4CCD-985E-7ED54C91120C}" dt="2018-12-19T09:02:26.298" v="2280" actId="404"/>
          <ac:spMkLst>
            <pc:docMk/>
            <pc:sldMk cId="2731327951" sldId="289"/>
            <ac:spMk id="8" creationId="{95604326-8EB3-4D3F-8DEA-25DA1AA09FB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01:13.353" v="2260" actId="1076"/>
        <pc:sldMkLst>
          <pc:docMk/>
          <pc:sldMk cId="1782590901" sldId="290"/>
        </pc:sldMkLst>
        <pc:spChg chg="del">
          <ac:chgData name="Kevin DeRudder" userId="b8db0611-c7c8-4114-b23c-d54441a090d5" providerId="ADAL" clId="{4A79A2E0-8971-4CCD-985E-7ED54C91120C}" dt="2018-12-19T08:57:50.664" v="2090" actId="478"/>
          <ac:spMkLst>
            <pc:docMk/>
            <pc:sldMk cId="1782590901" sldId="290"/>
            <ac:spMk id="2" creationId="{BCB57C8C-2E6C-4FC3-8B3C-94E23A3C3DB8}"/>
          </ac:spMkLst>
        </pc:spChg>
        <pc:spChg chg="mod">
          <ac:chgData name="Kevin DeRudder" userId="b8db0611-c7c8-4114-b23c-d54441a090d5" providerId="ADAL" clId="{4A79A2E0-8971-4CCD-985E-7ED54C91120C}" dt="2018-12-19T08:59:10.830" v="2233" actId="20577"/>
          <ac:spMkLst>
            <pc:docMk/>
            <pc:sldMk cId="1782590901" sldId="290"/>
            <ac:spMk id="3" creationId="{D6F93BE6-6DBB-4804-8CC0-0716BBF0C14A}"/>
          </ac:spMkLst>
        </pc:spChg>
        <pc:picChg chg="add mod">
          <ac:chgData name="Kevin DeRudder" userId="b8db0611-c7c8-4114-b23c-d54441a090d5" providerId="ADAL" clId="{4A79A2E0-8971-4CCD-985E-7ED54C91120C}" dt="2018-12-19T09:00:12.810" v="2250" actId="1076"/>
          <ac:picMkLst>
            <pc:docMk/>
            <pc:sldMk cId="1782590901" sldId="290"/>
            <ac:picMk id="4" creationId="{69E207BC-690F-44D0-91C9-A65636F24420}"/>
          </ac:picMkLst>
        </pc:picChg>
        <pc:picChg chg="add mod">
          <ac:chgData name="Kevin DeRudder" userId="b8db0611-c7c8-4114-b23c-d54441a090d5" providerId="ADAL" clId="{4A79A2E0-8971-4CCD-985E-7ED54C91120C}" dt="2018-12-19T09:00:06.262" v="2249" actId="1076"/>
          <ac:picMkLst>
            <pc:docMk/>
            <pc:sldMk cId="1782590901" sldId="290"/>
            <ac:picMk id="1026" creationId="{5B184808-15D8-4F4B-B65D-B7A721CAA03E}"/>
          </ac:picMkLst>
        </pc:picChg>
        <pc:picChg chg="add mod">
          <ac:chgData name="Kevin DeRudder" userId="b8db0611-c7c8-4114-b23c-d54441a090d5" providerId="ADAL" clId="{4A79A2E0-8971-4CCD-985E-7ED54C91120C}" dt="2018-12-19T09:01:11.384" v="2259" actId="1076"/>
          <ac:picMkLst>
            <pc:docMk/>
            <pc:sldMk cId="1782590901" sldId="290"/>
            <ac:picMk id="1028" creationId="{53438137-B67A-43E3-A0B4-8AF2F684CC5B}"/>
          </ac:picMkLst>
        </pc:picChg>
        <pc:cxnChg chg="add mod">
          <ac:chgData name="Kevin DeRudder" userId="b8db0611-c7c8-4114-b23c-d54441a090d5" providerId="ADAL" clId="{4A79A2E0-8971-4CCD-985E-7ED54C91120C}" dt="2018-12-19T09:01:13.353" v="2260" actId="1076"/>
          <ac:cxnSpMkLst>
            <pc:docMk/>
            <pc:sldMk cId="1782590901" sldId="290"/>
            <ac:cxnSpMk id="6" creationId="{BA6D1AF0-B919-445D-AA40-B872EA6482BE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09:10:04.878" v="2480" actId="14100"/>
        <pc:sldMkLst>
          <pc:docMk/>
          <pc:sldMk cId="3037155439" sldId="291"/>
        </pc:sldMkLst>
        <pc:spChg chg="mod">
          <ac:chgData name="Kevin DeRudder" userId="b8db0611-c7c8-4114-b23c-d54441a090d5" providerId="ADAL" clId="{4A79A2E0-8971-4CCD-985E-7ED54C91120C}" dt="2018-12-19T09:06:18.880" v="2375" actId="20577"/>
          <ac:spMkLst>
            <pc:docMk/>
            <pc:sldMk cId="3037155439" sldId="291"/>
            <ac:spMk id="2" creationId="{4822A68E-ECDA-483B-9683-3C21550363B2}"/>
          </ac:spMkLst>
        </pc:spChg>
        <pc:spChg chg="del">
          <ac:chgData name="Kevin DeRudder" userId="b8db0611-c7c8-4114-b23c-d54441a090d5" providerId="ADAL" clId="{4A79A2E0-8971-4CCD-985E-7ED54C91120C}" dt="2018-12-19T09:04:57.348" v="2282" actId="478"/>
          <ac:spMkLst>
            <pc:docMk/>
            <pc:sldMk cId="3037155439" sldId="291"/>
            <ac:spMk id="3" creationId="{E995C1E2-C29F-4F0D-87B4-A000F0E62572}"/>
          </ac:spMkLst>
        </pc:spChg>
        <pc:spChg chg="add mod">
          <ac:chgData name="Kevin DeRudder" userId="b8db0611-c7c8-4114-b23c-d54441a090d5" providerId="ADAL" clId="{4A79A2E0-8971-4CCD-985E-7ED54C91120C}" dt="2018-12-19T09:07:25.480" v="2468" actId="1076"/>
          <ac:spMkLst>
            <pc:docMk/>
            <pc:sldMk cId="3037155439" sldId="291"/>
            <ac:spMk id="4" creationId="{B24C16D8-1EA2-4EE6-ADFF-E16B8ADC747F}"/>
          </ac:spMkLst>
        </pc:spChg>
        <pc:spChg chg="add del mod">
          <ac:chgData name="Kevin DeRudder" userId="b8db0611-c7c8-4114-b23c-d54441a090d5" providerId="ADAL" clId="{4A79A2E0-8971-4CCD-985E-7ED54C91120C}" dt="2018-12-19T09:05:48.398" v="2326" actId="478"/>
          <ac:spMkLst>
            <pc:docMk/>
            <pc:sldMk cId="3037155439" sldId="291"/>
            <ac:spMk id="5" creationId="{D14C9BD0-6DB6-4441-97F4-6E287FB24961}"/>
          </ac:spMkLst>
        </pc:spChg>
        <pc:spChg chg="add mod">
          <ac:chgData name="Kevin DeRudder" userId="b8db0611-c7c8-4114-b23c-d54441a090d5" providerId="ADAL" clId="{4A79A2E0-8971-4CCD-985E-7ED54C91120C}" dt="2018-12-19T09:07:11.921" v="2463" actId="20577"/>
          <ac:spMkLst>
            <pc:docMk/>
            <pc:sldMk cId="3037155439" sldId="291"/>
            <ac:spMk id="6" creationId="{95955F5B-48B2-4942-842C-F945370E381F}"/>
          </ac:spMkLst>
        </pc:spChg>
        <pc:spChg chg="add mod">
          <ac:chgData name="Kevin DeRudder" userId="b8db0611-c7c8-4114-b23c-d54441a090d5" providerId="ADAL" clId="{4A79A2E0-8971-4CCD-985E-7ED54C91120C}" dt="2018-12-19T09:10:04.878" v="2480" actId="14100"/>
          <ac:spMkLst>
            <pc:docMk/>
            <pc:sldMk cId="3037155439" sldId="291"/>
            <ac:spMk id="7" creationId="{7306B009-E2C3-4BEE-8630-AA4EE0653FFA}"/>
          </ac:spMkLst>
        </pc:spChg>
        <pc:picChg chg="add mod">
          <ac:chgData name="Kevin DeRudder" userId="b8db0611-c7c8-4114-b23c-d54441a090d5" providerId="ADAL" clId="{4A79A2E0-8971-4CCD-985E-7ED54C91120C}" dt="2018-12-19T09:09:56.900" v="2479" actId="14100"/>
          <ac:picMkLst>
            <pc:docMk/>
            <pc:sldMk cId="3037155439" sldId="291"/>
            <ac:picMk id="8" creationId="{4D81BA28-29F3-472D-A225-2D014B2A57B9}"/>
          </ac:picMkLst>
        </pc:picChg>
      </pc:sldChg>
      <pc:sldChg chg="addSp modSp add">
        <pc:chgData name="Kevin DeRudder" userId="b8db0611-c7c8-4114-b23c-d54441a090d5" providerId="ADAL" clId="{4A79A2E0-8971-4CCD-985E-7ED54C91120C}" dt="2018-12-19T09:11:49.441" v="2512" actId="404"/>
        <pc:sldMkLst>
          <pc:docMk/>
          <pc:sldMk cId="3520539382" sldId="292"/>
        </pc:sldMkLst>
        <pc:spChg chg="mod">
          <ac:chgData name="Kevin DeRudder" userId="b8db0611-c7c8-4114-b23c-d54441a090d5" providerId="ADAL" clId="{4A79A2E0-8971-4CCD-985E-7ED54C91120C}" dt="2018-12-19T09:11:10.504" v="2503" actId="20577"/>
          <ac:spMkLst>
            <pc:docMk/>
            <pc:sldMk cId="3520539382" sldId="292"/>
            <ac:spMk id="2" creationId="{57FD1E55-4C71-4268-9570-CEE3660CBF67}"/>
          </ac:spMkLst>
        </pc:spChg>
        <pc:spChg chg="mod">
          <ac:chgData name="Kevin DeRudder" userId="b8db0611-c7c8-4114-b23c-d54441a090d5" providerId="ADAL" clId="{4A79A2E0-8971-4CCD-985E-7ED54C91120C}" dt="2018-12-19T09:11:49.441" v="2512" actId="404"/>
          <ac:spMkLst>
            <pc:docMk/>
            <pc:sldMk cId="3520539382" sldId="292"/>
            <ac:spMk id="3" creationId="{269F10F0-807C-42E2-ACDE-66125079F54C}"/>
          </ac:spMkLst>
        </pc:spChg>
        <pc:picChg chg="add mod">
          <ac:chgData name="Kevin DeRudder" userId="b8db0611-c7c8-4114-b23c-d54441a090d5" providerId="ADAL" clId="{4A79A2E0-8971-4CCD-985E-7ED54C91120C}" dt="2018-12-19T09:11:26.055" v="2506" actId="1076"/>
          <ac:picMkLst>
            <pc:docMk/>
            <pc:sldMk cId="3520539382" sldId="292"/>
            <ac:picMk id="4" creationId="{AB26E819-70E2-4A2A-A5E8-2F96E255EC5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14:23.269" v="2614" actId="1076"/>
        <pc:sldMkLst>
          <pc:docMk/>
          <pc:sldMk cId="2447208512" sldId="293"/>
        </pc:sldMkLst>
        <pc:spChg chg="del">
          <ac:chgData name="Kevin DeRudder" userId="b8db0611-c7c8-4114-b23c-d54441a090d5" providerId="ADAL" clId="{4A79A2E0-8971-4CCD-985E-7ED54C91120C}" dt="2018-12-19T09:13:06.151" v="2514" actId="478"/>
          <ac:spMkLst>
            <pc:docMk/>
            <pc:sldMk cId="2447208512" sldId="293"/>
            <ac:spMk id="2" creationId="{C602BF19-A525-471F-81B6-066F231238F3}"/>
          </ac:spMkLst>
        </pc:spChg>
        <pc:spChg chg="del">
          <ac:chgData name="Kevin DeRudder" userId="b8db0611-c7c8-4114-b23c-d54441a090d5" providerId="ADAL" clId="{4A79A2E0-8971-4CCD-985E-7ED54C91120C}" dt="2018-12-19T09:13:08.219" v="2515" actId="478"/>
          <ac:spMkLst>
            <pc:docMk/>
            <pc:sldMk cId="2447208512" sldId="293"/>
            <ac:spMk id="3" creationId="{05595857-98EF-40E2-B2AE-3C5668247832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4" creationId="{9B79EB9B-FEE7-4D99-96F8-C7F2A732D29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5" creationId="{2E553CC1-9EFC-4847-B756-B5942BC62C8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6" creationId="{A1EE3D96-CE93-48AF-8FFC-DF9138A8834B}"/>
          </ac:spMkLst>
        </pc:spChg>
      </pc:sldChg>
      <pc:sldChg chg="modSp add">
        <pc:chgData name="Kevin DeRudder" userId="b8db0611-c7c8-4114-b23c-d54441a090d5" providerId="ADAL" clId="{4A79A2E0-8971-4CCD-985E-7ED54C91120C}" dt="2018-12-19T09:15:36.916" v="2639" actId="20577"/>
        <pc:sldMkLst>
          <pc:docMk/>
          <pc:sldMk cId="2408862421" sldId="294"/>
        </pc:sldMkLst>
        <pc:spChg chg="mod">
          <ac:chgData name="Kevin DeRudder" userId="b8db0611-c7c8-4114-b23c-d54441a090d5" providerId="ADAL" clId="{4A79A2E0-8971-4CCD-985E-7ED54C91120C}" dt="2018-12-19T09:15:36.916" v="2639" actId="20577"/>
          <ac:spMkLst>
            <pc:docMk/>
            <pc:sldMk cId="2408862421" sldId="294"/>
            <ac:spMk id="3" creationId="{00000000-0000-0000-0000-000000000000}"/>
          </ac:spMkLst>
        </pc:spChg>
      </pc:sldChg>
      <pc:sldChg chg="add">
        <pc:chgData name="Kevin DeRudder" userId="b8db0611-c7c8-4114-b23c-d54441a090d5" providerId="ADAL" clId="{4A79A2E0-8971-4CCD-985E-7ED54C91120C}" dt="2018-12-19T09:15:30.806" v="2631"/>
        <pc:sldMkLst>
          <pc:docMk/>
          <pc:sldMk cId="2930245825" sldId="295"/>
        </pc:sldMkLst>
      </pc:sldChg>
      <pc:sldChg chg="addSp delSp modSp add">
        <pc:chgData name="Kevin DeRudder" userId="b8db0611-c7c8-4114-b23c-d54441a090d5" providerId="ADAL" clId="{4A79A2E0-8971-4CCD-985E-7ED54C91120C}" dt="2018-12-19T09:17:44.408" v="2690" actId="478"/>
        <pc:sldMkLst>
          <pc:docMk/>
          <pc:sldMk cId="3872131352" sldId="296"/>
        </pc:sldMkLst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2" creationId="{094731E4-6A65-4FEC-8EB3-D554B2F03529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3" creationId="{B5F0C7C0-7CDD-4709-BAA5-73089E569978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4" creationId="{F8A28A84-D6D5-4D4B-8F84-EF28C09207B3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5" creationId="{B4CD3B4C-C4A0-478A-B8A5-730189B56CAC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6" creationId="{EB8B7BFE-45C0-4B8F-8241-3003C445593E}"/>
          </ac:spMkLst>
        </pc:spChg>
        <pc:spChg chg="add mod">
          <ac:chgData name="Kevin DeRudder" userId="b8db0611-c7c8-4114-b23c-d54441a090d5" providerId="ADAL" clId="{4A79A2E0-8971-4CCD-985E-7ED54C91120C}" dt="2018-12-19T09:16:36.980" v="2664" actId="20577"/>
          <ac:spMkLst>
            <pc:docMk/>
            <pc:sldMk cId="3872131352" sldId="296"/>
            <ac:spMk id="7" creationId="{96736683-9A50-4D78-AA04-4268E3A1B33C}"/>
          </ac:spMkLst>
        </pc:spChg>
        <pc:spChg chg="add mod">
          <ac:chgData name="Kevin DeRudder" userId="b8db0611-c7c8-4114-b23c-d54441a090d5" providerId="ADAL" clId="{4A79A2E0-8971-4CCD-985E-7ED54C91120C}" dt="2018-12-19T09:17:11.491" v="2683" actId="20577"/>
          <ac:spMkLst>
            <pc:docMk/>
            <pc:sldMk cId="3872131352" sldId="296"/>
            <ac:spMk id="8" creationId="{FBBF1608-D8F8-4E38-A9EA-0EE00F5DDC70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9" creationId="{F715F557-29D2-4CDF-8429-A8AFFF0D9DB1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10" creationId="{0F5427BB-6B04-4BD2-A035-2219EE469A9B}"/>
          </ac:spMkLst>
        </pc:spChg>
        <pc:spChg chg="add del mod">
          <ac:chgData name="Kevin DeRudder" userId="b8db0611-c7c8-4114-b23c-d54441a090d5" providerId="ADAL" clId="{4A79A2E0-8971-4CCD-985E-7ED54C91120C}" dt="2018-12-19T09:17:44.408" v="2690" actId="478"/>
          <ac:spMkLst>
            <pc:docMk/>
            <pc:sldMk cId="3872131352" sldId="296"/>
            <ac:spMk id="11" creationId="{1FAC2F49-8C24-402F-8018-26FD8FAAC935}"/>
          </ac:spMkLst>
        </pc:spChg>
        <pc:spChg chg="add del mod">
          <ac:chgData name="Kevin DeRudder" userId="b8db0611-c7c8-4114-b23c-d54441a090d5" providerId="ADAL" clId="{4A79A2E0-8971-4CCD-985E-7ED54C91120C}" dt="2018-12-19T09:17:43.549" v="2689" actId="478"/>
          <ac:spMkLst>
            <pc:docMk/>
            <pc:sldMk cId="3872131352" sldId="296"/>
            <ac:spMk id="12" creationId="{0CD70B39-B22E-4DC8-8BA0-71AE520FAB2C}"/>
          </ac:spMkLst>
        </pc:spChg>
      </pc:sldChg>
      <pc:sldChg chg="add">
        <pc:chgData name="Kevin DeRudder" userId="b8db0611-c7c8-4114-b23c-d54441a090d5" providerId="ADAL" clId="{4A79A2E0-8971-4CCD-985E-7ED54C91120C}" dt="2018-12-19T09:17:40.815" v="2688"/>
        <pc:sldMkLst>
          <pc:docMk/>
          <pc:sldMk cId="1480489740" sldId="297"/>
        </pc:sldMkLst>
      </pc:sldChg>
      <pc:sldChg chg="addSp modSp add">
        <pc:chgData name="Kevin DeRudder" userId="b8db0611-c7c8-4114-b23c-d54441a090d5" providerId="ADAL" clId="{4A79A2E0-8971-4CCD-985E-7ED54C91120C}" dt="2018-12-19T09:21:57.128" v="2764" actId="1076"/>
        <pc:sldMkLst>
          <pc:docMk/>
          <pc:sldMk cId="2056789240" sldId="298"/>
        </pc:sldMkLst>
        <pc:spChg chg="mod">
          <ac:chgData name="Kevin DeRudder" userId="b8db0611-c7c8-4114-b23c-d54441a090d5" providerId="ADAL" clId="{4A79A2E0-8971-4CCD-985E-7ED54C91120C}" dt="2018-12-19T09:18:53.486" v="2702" actId="20577"/>
          <ac:spMkLst>
            <pc:docMk/>
            <pc:sldMk cId="2056789240" sldId="298"/>
            <ac:spMk id="2" creationId="{128BCD6A-E184-4623-BC91-5555FEE094E7}"/>
          </ac:spMkLst>
        </pc:spChg>
        <pc:spChg chg="mod">
          <ac:chgData name="Kevin DeRudder" userId="b8db0611-c7c8-4114-b23c-d54441a090d5" providerId="ADAL" clId="{4A79A2E0-8971-4CCD-985E-7ED54C91120C}" dt="2018-12-19T09:19:37.692" v="2731" actId="20577"/>
          <ac:spMkLst>
            <pc:docMk/>
            <pc:sldMk cId="2056789240" sldId="298"/>
            <ac:spMk id="3" creationId="{6DC56F61-14C7-4FC6-AC45-C1D6BE24754C}"/>
          </ac:spMkLst>
        </pc:spChg>
        <pc:spChg chg="add mod">
          <ac:chgData name="Kevin DeRudder" userId="b8db0611-c7c8-4114-b23c-d54441a090d5" providerId="ADAL" clId="{4A79A2E0-8971-4CCD-985E-7ED54C91120C}" dt="2018-12-19T09:20:16.751" v="2736" actId="14100"/>
          <ac:spMkLst>
            <pc:docMk/>
            <pc:sldMk cId="2056789240" sldId="298"/>
            <ac:spMk id="4" creationId="{C5B2C5CE-ACAC-4028-809C-A7131801FAF8}"/>
          </ac:spMkLst>
        </pc:spChg>
        <pc:spChg chg="add mod">
          <ac:chgData name="Kevin DeRudder" userId="b8db0611-c7c8-4114-b23c-d54441a090d5" providerId="ADAL" clId="{4A79A2E0-8971-4CCD-985E-7ED54C91120C}" dt="2018-12-19T09:20:32.688" v="2741" actId="20577"/>
          <ac:spMkLst>
            <pc:docMk/>
            <pc:sldMk cId="2056789240" sldId="298"/>
            <ac:spMk id="5" creationId="{4C2C9936-4C55-4979-A168-682B71B4BE1D}"/>
          </ac:spMkLst>
        </pc:spChg>
        <pc:spChg chg="add mod">
          <ac:chgData name="Kevin DeRudder" userId="b8db0611-c7c8-4114-b23c-d54441a090d5" providerId="ADAL" clId="{4A79A2E0-8971-4CCD-985E-7ED54C91120C}" dt="2018-12-19T09:21:26.607" v="2757" actId="1076"/>
          <ac:spMkLst>
            <pc:docMk/>
            <pc:sldMk cId="2056789240" sldId="298"/>
            <ac:spMk id="8" creationId="{F8E826ED-8C9D-4B42-88DE-7C3A1B9C2083}"/>
          </ac:spMkLst>
        </pc:spChg>
        <pc:spChg chg="add mod">
          <ac:chgData name="Kevin DeRudder" userId="b8db0611-c7c8-4114-b23c-d54441a090d5" providerId="ADAL" clId="{4A79A2E0-8971-4CCD-985E-7ED54C91120C}" dt="2018-12-19T09:21:57.128" v="2764" actId="1076"/>
          <ac:spMkLst>
            <pc:docMk/>
            <pc:sldMk cId="2056789240" sldId="298"/>
            <ac:spMk id="9" creationId="{2CB1CB2D-3D1F-45B2-8D4A-755B4F2463AF}"/>
          </ac:spMkLst>
        </pc:spChg>
        <pc:picChg chg="add mod">
          <ac:chgData name="Kevin DeRudder" userId="b8db0611-c7c8-4114-b23c-d54441a090d5" providerId="ADAL" clId="{4A79A2E0-8971-4CCD-985E-7ED54C91120C}" dt="2018-12-19T09:20:23.080" v="2738" actId="1076"/>
          <ac:picMkLst>
            <pc:docMk/>
            <pc:sldMk cId="2056789240" sldId="298"/>
            <ac:picMk id="6" creationId="{D25D736F-C37D-4B11-B1D3-64D8E6376046}"/>
          </ac:picMkLst>
        </pc:picChg>
        <pc:picChg chg="add mod">
          <ac:chgData name="Kevin DeRudder" userId="b8db0611-c7c8-4114-b23c-d54441a090d5" providerId="ADAL" clId="{4A79A2E0-8971-4CCD-985E-7ED54C91120C}" dt="2018-12-19T09:20:26.316" v="2739" actId="1076"/>
          <ac:picMkLst>
            <pc:docMk/>
            <pc:sldMk cId="2056789240" sldId="298"/>
            <ac:picMk id="7" creationId="{045C5B3E-618D-433B-BD33-463CE8AFE5B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3:04.828" v="2785" actId="1076"/>
        <pc:sldMkLst>
          <pc:docMk/>
          <pc:sldMk cId="3291548396" sldId="299"/>
        </pc:sldMkLst>
        <pc:spChg chg="mod">
          <ac:chgData name="Kevin DeRudder" userId="b8db0611-c7c8-4114-b23c-d54441a090d5" providerId="ADAL" clId="{4A79A2E0-8971-4CCD-985E-7ED54C91120C}" dt="2018-12-19T09:22:28.723" v="2776" actId="20577"/>
          <ac:spMkLst>
            <pc:docMk/>
            <pc:sldMk cId="3291548396" sldId="299"/>
            <ac:spMk id="2" creationId="{481C1241-CAF1-4659-A729-AFCC740BF1E2}"/>
          </ac:spMkLst>
        </pc:spChg>
        <pc:spChg chg="del">
          <ac:chgData name="Kevin DeRudder" userId="b8db0611-c7c8-4114-b23c-d54441a090d5" providerId="ADAL" clId="{4A79A2E0-8971-4CCD-985E-7ED54C91120C}" dt="2018-12-19T09:22:31.671" v="2777" actId="478"/>
          <ac:spMkLst>
            <pc:docMk/>
            <pc:sldMk cId="3291548396" sldId="299"/>
            <ac:spMk id="3" creationId="{56E393B2-CC72-442C-9896-367A3D4FBFF5}"/>
          </ac:spMkLst>
        </pc:spChg>
        <pc:spChg chg="add mod">
          <ac:chgData name="Kevin DeRudder" userId="b8db0611-c7c8-4114-b23c-d54441a090d5" providerId="ADAL" clId="{4A79A2E0-8971-4CCD-985E-7ED54C91120C}" dt="2018-12-19T09:22:53.509" v="2783" actId="20577"/>
          <ac:spMkLst>
            <pc:docMk/>
            <pc:sldMk cId="3291548396" sldId="299"/>
            <ac:spMk id="4" creationId="{2AB73534-4C69-4C58-9D6F-2C443CBA4733}"/>
          </ac:spMkLst>
        </pc:spChg>
        <pc:picChg chg="add mod">
          <ac:chgData name="Kevin DeRudder" userId="b8db0611-c7c8-4114-b23c-d54441a090d5" providerId="ADAL" clId="{4A79A2E0-8971-4CCD-985E-7ED54C91120C}" dt="2018-12-19T09:23:04.828" v="2785" actId="1076"/>
          <ac:picMkLst>
            <pc:docMk/>
            <pc:sldMk cId="3291548396" sldId="299"/>
            <ac:picMk id="5" creationId="{A995A76C-313E-4AFA-9565-529A2570F93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4:36.458" v="2808" actId="20577"/>
        <pc:sldMkLst>
          <pc:docMk/>
          <pc:sldMk cId="1438724396" sldId="300"/>
        </pc:sldMkLst>
        <pc:spChg chg="del">
          <ac:chgData name="Kevin DeRudder" userId="b8db0611-c7c8-4114-b23c-d54441a090d5" providerId="ADAL" clId="{4A79A2E0-8971-4CCD-985E-7ED54C91120C}" dt="2018-12-19T09:24:09.641" v="2796" actId="478"/>
          <ac:spMkLst>
            <pc:docMk/>
            <pc:sldMk cId="1438724396" sldId="300"/>
            <ac:spMk id="4" creationId="{2AB73534-4C69-4C58-9D6F-2C443CBA4733}"/>
          </ac:spMkLst>
        </pc:spChg>
        <pc:spChg chg="add mod">
          <ac:chgData name="Kevin DeRudder" userId="b8db0611-c7c8-4114-b23c-d54441a090d5" providerId="ADAL" clId="{4A79A2E0-8971-4CCD-985E-7ED54C91120C}" dt="2018-12-19T09:24:36.458" v="2808" actId="20577"/>
          <ac:spMkLst>
            <pc:docMk/>
            <pc:sldMk cId="1438724396" sldId="300"/>
            <ac:spMk id="6" creationId="{406A18CB-5542-4246-B5B6-49DE1E39D9D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5:46.076" v="2831"/>
        <pc:sldMkLst>
          <pc:docMk/>
          <pc:sldMk cId="3794834564" sldId="301"/>
        </pc:sldMkLst>
        <pc:spChg chg="mod">
          <ac:chgData name="Kevin DeRudder" userId="b8db0611-c7c8-4114-b23c-d54441a090d5" providerId="ADAL" clId="{4A79A2E0-8971-4CCD-985E-7ED54C91120C}" dt="2018-12-19T09:25:17.328" v="2824" actId="20577"/>
          <ac:spMkLst>
            <pc:docMk/>
            <pc:sldMk cId="3794834564" sldId="301"/>
            <ac:spMk id="2" creationId="{75CD6E01-B530-4A42-9C4C-D08D944FDEBE}"/>
          </ac:spMkLst>
        </pc:spChg>
        <pc:spChg chg="del">
          <ac:chgData name="Kevin DeRudder" userId="b8db0611-c7c8-4114-b23c-d54441a090d5" providerId="ADAL" clId="{4A79A2E0-8971-4CCD-985E-7ED54C91120C}" dt="2018-12-19T09:25:19.499" v="2825" actId="478"/>
          <ac:spMkLst>
            <pc:docMk/>
            <pc:sldMk cId="3794834564" sldId="301"/>
            <ac:spMk id="3" creationId="{B8EE0F06-2843-4E5B-83DA-6E8EF8536C90}"/>
          </ac:spMkLst>
        </pc:spChg>
        <pc:spChg chg="add mod">
          <ac:chgData name="Kevin DeRudder" userId="b8db0611-c7c8-4114-b23c-d54441a090d5" providerId="ADAL" clId="{4A79A2E0-8971-4CCD-985E-7ED54C91120C}" dt="2018-12-19T09:25:35.790" v="2830" actId="1076"/>
          <ac:spMkLst>
            <pc:docMk/>
            <pc:sldMk cId="3794834564" sldId="301"/>
            <ac:spMk id="4" creationId="{50945DA5-88ED-41A0-A9D2-79583EABCC64}"/>
          </ac:spMkLst>
        </pc:spChg>
        <pc:picChg chg="add">
          <ac:chgData name="Kevin DeRudder" userId="b8db0611-c7c8-4114-b23c-d54441a090d5" providerId="ADAL" clId="{4A79A2E0-8971-4CCD-985E-7ED54C91120C}" dt="2018-12-19T09:25:46.076" v="2831"/>
          <ac:picMkLst>
            <pc:docMk/>
            <pc:sldMk cId="3794834564" sldId="301"/>
            <ac:picMk id="5" creationId="{EF646C9A-1CB1-46DD-9D43-FC02146063C2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37:08.962" v="2856" actId="1076"/>
        <pc:sldMkLst>
          <pc:docMk/>
          <pc:sldMk cId="303034160" sldId="302"/>
        </pc:sldMkLst>
        <pc:spChg chg="del">
          <ac:chgData name="Kevin DeRudder" userId="b8db0611-c7c8-4114-b23c-d54441a090d5" providerId="ADAL" clId="{4A79A2E0-8971-4CCD-985E-7ED54C91120C}" dt="2018-12-19T09:36:57.243" v="2853" actId="478"/>
          <ac:spMkLst>
            <pc:docMk/>
            <pc:sldMk cId="303034160" sldId="302"/>
            <ac:spMk id="2" creationId="{703077CB-4CFD-4A8E-AE2F-4867A138800A}"/>
          </ac:spMkLst>
        </pc:spChg>
        <pc:spChg chg="del">
          <ac:chgData name="Kevin DeRudder" userId="b8db0611-c7c8-4114-b23c-d54441a090d5" providerId="ADAL" clId="{4A79A2E0-8971-4CCD-985E-7ED54C91120C}" dt="2018-12-19T09:36:55.817" v="2852" actId="478"/>
          <ac:spMkLst>
            <pc:docMk/>
            <pc:sldMk cId="303034160" sldId="302"/>
            <ac:spMk id="3" creationId="{1477F65D-C3DD-4C27-BA58-2926AA66D499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4" creationId="{C784B355-A973-4DEF-A69D-E00185F33AD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5" creationId="{89BEC088-1E20-4BAA-A962-88D81576A620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6" creationId="{324D9CEB-A378-4425-9097-49556DED609D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7" creationId="{03BEF4C5-12A1-43EC-B9E3-2E4CC0D8675E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8" creationId="{96E3BAA9-A53D-4CD8-B826-E9276E22359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9" creationId="{AA592FF6-FE33-4C8B-9429-68C2FB784654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38:59.947" v="2906" actId="1076"/>
        <pc:sldMkLst>
          <pc:docMk/>
          <pc:sldMk cId="1856941455" sldId="303"/>
        </pc:sldMkLst>
        <pc:spChg chg="del">
          <ac:chgData name="Kevin DeRudder" userId="b8db0611-c7c8-4114-b23c-d54441a090d5" providerId="ADAL" clId="{4A79A2E0-8971-4CCD-985E-7ED54C91120C}" dt="2018-12-19T09:38:05.470" v="2859" actId="478"/>
          <ac:spMkLst>
            <pc:docMk/>
            <pc:sldMk cId="1856941455" sldId="303"/>
            <ac:spMk id="2" creationId="{43A68859-6A75-4ECE-A98E-999916381F7C}"/>
          </ac:spMkLst>
        </pc:spChg>
        <pc:spChg chg="del">
          <ac:chgData name="Kevin DeRudder" userId="b8db0611-c7c8-4114-b23c-d54441a090d5" providerId="ADAL" clId="{4A79A2E0-8971-4CCD-985E-7ED54C91120C}" dt="2018-12-19T09:38:03.893" v="2858" actId="478"/>
          <ac:spMkLst>
            <pc:docMk/>
            <pc:sldMk cId="1856941455" sldId="303"/>
            <ac:spMk id="3" creationId="{A4A4799B-A4CB-4116-BF42-57156BC3F14C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4" creationId="{3D9F01C8-8EC8-4C4D-A47C-BD5A5074138F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6" creationId="{973605D2-BFD8-43C1-A8F7-1C9F44F35A5F}"/>
          </ac:spMkLst>
        </pc:spChg>
        <pc:spChg chg="add mod">
          <ac:chgData name="Kevin DeRudder" userId="b8db0611-c7c8-4114-b23c-d54441a090d5" providerId="ADAL" clId="{4A79A2E0-8971-4CCD-985E-7ED54C91120C}" dt="2018-12-19T09:38:50.440" v="2905" actId="207"/>
          <ac:spMkLst>
            <pc:docMk/>
            <pc:sldMk cId="1856941455" sldId="303"/>
            <ac:spMk id="7" creationId="{D0825A5B-C0A1-408C-9A11-EF094B030494}"/>
          </ac:spMkLst>
        </pc:spChg>
        <pc:spChg chg="add mod">
          <ac:chgData name="Kevin DeRudder" userId="b8db0611-c7c8-4114-b23c-d54441a090d5" providerId="ADAL" clId="{4A79A2E0-8971-4CCD-985E-7ED54C91120C}" dt="2018-12-19T09:38:59.947" v="2906" actId="1076"/>
          <ac:spMkLst>
            <pc:docMk/>
            <pc:sldMk cId="1856941455" sldId="303"/>
            <ac:spMk id="9" creationId="{00160855-C32E-4B4E-90DD-BEDCE9454BC6}"/>
          </ac:spMkLst>
        </pc:spChg>
        <pc:picChg chg="add del mod">
          <ac:chgData name="Kevin DeRudder" userId="b8db0611-c7c8-4114-b23c-d54441a090d5" providerId="ADAL" clId="{4A79A2E0-8971-4CCD-985E-7ED54C91120C}" dt="2018-12-19T09:38:09.579" v="2863"/>
          <ac:picMkLst>
            <pc:docMk/>
            <pc:sldMk cId="1856941455" sldId="303"/>
            <ac:picMk id="5" creationId="{714FE407-E10B-478A-BCED-D5DBF586B3A0}"/>
          </ac:picMkLst>
        </pc:picChg>
        <pc:picChg chg="add mod">
          <ac:chgData name="Kevin DeRudder" userId="b8db0611-c7c8-4114-b23c-d54441a090d5" providerId="ADAL" clId="{4A79A2E0-8971-4CCD-985E-7ED54C91120C}" dt="2018-12-19T09:38:17.440" v="2865" actId="1076"/>
          <ac:picMkLst>
            <pc:docMk/>
            <pc:sldMk cId="1856941455" sldId="303"/>
            <ac:picMk id="8" creationId="{D37CF667-050B-4D8E-828A-01767A5F12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1:36.020" v="2952" actId="20577"/>
        <pc:sldMkLst>
          <pc:docMk/>
          <pc:sldMk cId="928067491" sldId="304"/>
        </pc:sldMkLst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2" creationId="{5DB00925-1FC1-46EC-8309-AB2F5CE6A369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3" creationId="{F52AEB83-CFF6-480E-928F-86352C455192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4" creationId="{6F0F212E-7432-48B2-B87D-D5A349470745}"/>
          </ac:spMkLst>
        </pc:spChg>
        <pc:spChg chg="add mod">
          <ac:chgData name="Kevin DeRudder" userId="b8db0611-c7c8-4114-b23c-d54441a090d5" providerId="ADAL" clId="{4A79A2E0-8971-4CCD-985E-7ED54C91120C}" dt="2018-12-19T09:40:50.358" v="2932" actId="20577"/>
          <ac:spMkLst>
            <pc:docMk/>
            <pc:sldMk cId="928067491" sldId="304"/>
            <ac:spMk id="5" creationId="{5E29BC77-FD03-4F63-8B95-D1585E231CBA}"/>
          </ac:spMkLst>
        </pc:spChg>
        <pc:spChg chg="add mod">
          <ac:chgData name="Kevin DeRudder" userId="b8db0611-c7c8-4114-b23c-d54441a090d5" providerId="ADAL" clId="{4A79A2E0-8971-4CCD-985E-7ED54C91120C}" dt="2018-12-19T09:41:36.020" v="2952" actId="20577"/>
          <ac:spMkLst>
            <pc:docMk/>
            <pc:sldMk cId="928067491" sldId="304"/>
            <ac:spMk id="6" creationId="{0C3BFCB7-52BD-4F36-9F65-802EFCF6F15E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4:15.202" v="3006" actId="20577"/>
        <pc:sldMkLst>
          <pc:docMk/>
          <pc:sldMk cId="3110531477" sldId="305"/>
        </pc:sldMkLst>
        <pc:spChg chg="mod">
          <ac:chgData name="Kevin DeRudder" userId="b8db0611-c7c8-4114-b23c-d54441a090d5" providerId="ADAL" clId="{4A79A2E0-8971-4CCD-985E-7ED54C91120C}" dt="2018-12-19T09:41:53.381" v="2971" actId="20577"/>
          <ac:spMkLst>
            <pc:docMk/>
            <pc:sldMk cId="3110531477" sldId="305"/>
            <ac:spMk id="2" creationId="{A7EB49BC-C761-4E47-8E89-CFEDE2F49CEF}"/>
          </ac:spMkLst>
        </pc:spChg>
        <pc:spChg chg="del">
          <ac:chgData name="Kevin DeRudder" userId="b8db0611-c7c8-4114-b23c-d54441a090d5" providerId="ADAL" clId="{4A79A2E0-8971-4CCD-985E-7ED54C91120C}" dt="2018-12-19T09:42:04.473" v="2972" actId="478"/>
          <ac:spMkLst>
            <pc:docMk/>
            <pc:sldMk cId="3110531477" sldId="305"/>
            <ac:spMk id="3" creationId="{90587380-CA05-4F46-83E0-BF3CFE1BDB06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4" creationId="{78C8A3B7-FBC2-4C02-B779-1D45582AC7AD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5" creationId="{8B41AB68-40C1-4A64-AD66-76C68DC7FEF5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6" creationId="{EE12C91E-362C-4C48-BA09-61ECA1C0C18E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7" creationId="{4959897B-F384-4C40-A569-6BD4ACDA710E}"/>
          </ac:spMkLst>
        </pc:spChg>
        <pc:spChg chg="add mod">
          <ac:chgData name="Kevin DeRudder" userId="b8db0611-c7c8-4114-b23c-d54441a090d5" providerId="ADAL" clId="{4A79A2E0-8971-4CCD-985E-7ED54C91120C}" dt="2018-12-19T09:42:28.709" v="2980" actId="14100"/>
          <ac:spMkLst>
            <pc:docMk/>
            <pc:sldMk cId="3110531477" sldId="305"/>
            <ac:spMk id="8" creationId="{0A8E8860-A291-437D-9AF1-B40BE32302A3}"/>
          </ac:spMkLst>
        </pc:spChg>
        <pc:spChg chg="add mod">
          <ac:chgData name="Kevin DeRudder" userId="b8db0611-c7c8-4114-b23c-d54441a090d5" providerId="ADAL" clId="{4A79A2E0-8971-4CCD-985E-7ED54C91120C}" dt="2018-12-19T09:42:37.641" v="2983" actId="1076"/>
          <ac:spMkLst>
            <pc:docMk/>
            <pc:sldMk cId="3110531477" sldId="305"/>
            <ac:spMk id="9" creationId="{5AF563EE-1D17-41D2-84F2-14A691DF2E55}"/>
          </ac:spMkLst>
        </pc:spChg>
        <pc:spChg chg="add mod">
          <ac:chgData name="Kevin DeRudder" userId="b8db0611-c7c8-4114-b23c-d54441a090d5" providerId="ADAL" clId="{4A79A2E0-8971-4CCD-985E-7ED54C91120C}" dt="2018-12-19T09:42:34.391" v="2982" actId="1076"/>
          <ac:spMkLst>
            <pc:docMk/>
            <pc:sldMk cId="3110531477" sldId="305"/>
            <ac:spMk id="10" creationId="{D042415B-3786-4319-815B-16BDA5997E0B}"/>
          </ac:spMkLst>
        </pc:spChg>
        <pc:spChg chg="add mod">
          <ac:chgData name="Kevin DeRudder" userId="b8db0611-c7c8-4114-b23c-d54441a090d5" providerId="ADAL" clId="{4A79A2E0-8971-4CCD-985E-7ED54C91120C}" dt="2018-12-19T09:43:50.748" v="3002" actId="20577"/>
          <ac:spMkLst>
            <pc:docMk/>
            <pc:sldMk cId="3110531477" sldId="305"/>
            <ac:spMk id="11" creationId="{9AFD9331-4704-41A4-BD72-4AC0442CCF75}"/>
          </ac:spMkLst>
        </pc:spChg>
        <pc:spChg chg="add mod">
          <ac:chgData name="Kevin DeRudder" userId="b8db0611-c7c8-4114-b23c-d54441a090d5" providerId="ADAL" clId="{4A79A2E0-8971-4CCD-985E-7ED54C91120C}" dt="2018-12-19T09:44:15.202" v="3006" actId="20577"/>
          <ac:spMkLst>
            <pc:docMk/>
            <pc:sldMk cId="3110531477" sldId="305"/>
            <ac:spMk id="12" creationId="{3F97C4CA-92CE-45B9-8CDD-8093EFFB5301}"/>
          </ac:spMkLst>
        </pc:spChg>
        <pc:spChg chg="add mod">
          <ac:chgData name="Kevin DeRudder" userId="b8db0611-c7c8-4114-b23c-d54441a090d5" providerId="ADAL" clId="{4A79A2E0-8971-4CCD-985E-7ED54C91120C}" dt="2018-12-19T09:43:29.337" v="2997" actId="20577"/>
          <ac:spMkLst>
            <pc:docMk/>
            <pc:sldMk cId="3110531477" sldId="305"/>
            <ac:spMk id="13" creationId="{D5326AD3-280D-4AEB-95F4-80C5584EF634}"/>
          </ac:spMkLst>
        </pc:spChg>
      </pc:sldChg>
      <pc:sldChg chg="modSp add">
        <pc:chgData name="Kevin DeRudder" userId="b8db0611-c7c8-4114-b23c-d54441a090d5" providerId="ADAL" clId="{4A79A2E0-8971-4CCD-985E-7ED54C91120C}" dt="2018-12-19T09:47:37.927" v="3083" actId="115"/>
        <pc:sldMkLst>
          <pc:docMk/>
          <pc:sldMk cId="436154879" sldId="306"/>
        </pc:sldMkLst>
        <pc:spChg chg="mod">
          <ac:chgData name="Kevin DeRudder" userId="b8db0611-c7c8-4114-b23c-d54441a090d5" providerId="ADAL" clId="{4A79A2E0-8971-4CCD-985E-7ED54C91120C}" dt="2018-12-19T09:47:06.204" v="3078" actId="20577"/>
          <ac:spMkLst>
            <pc:docMk/>
            <pc:sldMk cId="436154879" sldId="306"/>
            <ac:spMk id="2" creationId="{7EBEB97D-02D4-43A4-BA47-F4B785A8CBEB}"/>
          </ac:spMkLst>
        </pc:spChg>
        <pc:spChg chg="mod">
          <ac:chgData name="Kevin DeRudder" userId="b8db0611-c7c8-4114-b23c-d54441a090d5" providerId="ADAL" clId="{4A79A2E0-8971-4CCD-985E-7ED54C91120C}" dt="2018-12-19T09:47:37.927" v="3083" actId="115"/>
          <ac:spMkLst>
            <pc:docMk/>
            <pc:sldMk cId="436154879" sldId="306"/>
            <ac:spMk id="3" creationId="{BD718467-C76F-47C8-A5AB-634A2B9AA48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15.022" v="3110" actId="1035"/>
        <pc:sldMkLst>
          <pc:docMk/>
          <pc:sldMk cId="2665760422" sldId="307"/>
        </pc:sldMkLst>
        <pc:spChg chg="mod">
          <ac:chgData name="Kevin DeRudder" userId="b8db0611-c7c8-4114-b23c-d54441a090d5" providerId="ADAL" clId="{4A79A2E0-8971-4CCD-985E-7ED54C91120C}" dt="2018-12-19T09:48:05.158" v="3099" actId="20577"/>
          <ac:spMkLst>
            <pc:docMk/>
            <pc:sldMk cId="2665760422" sldId="307"/>
            <ac:spMk id="2" creationId="{0B7FA627-A398-4B59-AB37-77B54BD74A10}"/>
          </ac:spMkLst>
        </pc:spChg>
        <pc:spChg chg="del">
          <ac:chgData name="Kevin DeRudder" userId="b8db0611-c7c8-4114-b23c-d54441a090d5" providerId="ADAL" clId="{4A79A2E0-8971-4CCD-985E-7ED54C91120C}" dt="2018-12-19T09:48:07.879" v="3100" actId="478"/>
          <ac:spMkLst>
            <pc:docMk/>
            <pc:sldMk cId="2665760422" sldId="307"/>
            <ac:spMk id="3" creationId="{3D8D87E0-9CBC-457B-B7B4-B3B156ADEB43}"/>
          </ac:spMkLst>
        </pc:spChg>
        <pc:spChg chg="add mod">
          <ac:chgData name="Kevin DeRudder" userId="b8db0611-c7c8-4114-b23c-d54441a090d5" providerId="ADAL" clId="{4A79A2E0-8971-4CCD-985E-7ED54C91120C}" dt="2018-12-19T09:48:27.900" v="3106" actId="208"/>
          <ac:spMkLst>
            <pc:docMk/>
            <pc:sldMk cId="2665760422" sldId="307"/>
            <ac:spMk id="4" creationId="{A1FBE1F0-5FA5-4F38-B4B4-BA5A2FEBEE5D}"/>
          </ac:spMkLst>
        </pc:spChg>
        <pc:spChg chg="add mod">
          <ac:chgData name="Kevin DeRudder" userId="b8db0611-c7c8-4114-b23c-d54441a090d5" providerId="ADAL" clId="{4A79A2E0-8971-4CCD-985E-7ED54C91120C}" dt="2018-12-19T09:49:15.022" v="3110" actId="1035"/>
          <ac:spMkLst>
            <pc:docMk/>
            <pc:sldMk cId="2665760422" sldId="307"/>
            <ac:spMk id="5" creationId="{3F206321-55B2-4AE9-8747-4CC61E26B04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56.523" v="3119" actId="478"/>
        <pc:sldMkLst>
          <pc:docMk/>
          <pc:sldMk cId="3896135850" sldId="308"/>
        </pc:sldMkLst>
        <pc:spChg chg="mod">
          <ac:chgData name="Kevin DeRudder" userId="b8db0611-c7c8-4114-b23c-d54441a090d5" providerId="ADAL" clId="{4A79A2E0-8971-4CCD-985E-7ED54C91120C}" dt="2018-12-19T09:49:47.612" v="3118" actId="20577"/>
          <ac:spMkLst>
            <pc:docMk/>
            <pc:sldMk cId="3896135850" sldId="308"/>
            <ac:spMk id="4" creationId="{A1FBE1F0-5FA5-4F38-B4B4-BA5A2FEBEE5D}"/>
          </ac:spMkLst>
        </pc:spChg>
        <pc:spChg chg="del">
          <ac:chgData name="Kevin DeRudder" userId="b8db0611-c7c8-4114-b23c-d54441a090d5" providerId="ADAL" clId="{4A79A2E0-8971-4CCD-985E-7ED54C91120C}" dt="2018-12-19T09:49:56.523" v="3119" actId="478"/>
          <ac:spMkLst>
            <pc:docMk/>
            <pc:sldMk cId="3896135850" sldId="308"/>
            <ac:spMk id="5" creationId="{3F206321-55B2-4AE9-8747-4CC61E26B04A}"/>
          </ac:spMkLst>
        </pc:spChg>
        <pc:spChg chg="add mod">
          <ac:chgData name="Kevin DeRudder" userId="b8db0611-c7c8-4114-b23c-d54441a090d5" providerId="ADAL" clId="{4A79A2E0-8971-4CCD-985E-7ED54C91120C}" dt="2018-12-19T09:49:33.414" v="3113" actId="1076"/>
          <ac:spMkLst>
            <pc:docMk/>
            <pc:sldMk cId="3896135850" sldId="308"/>
            <ac:spMk id="6" creationId="{F29C544C-1452-4C23-A5FD-8FA3320AAE95}"/>
          </ac:spMkLst>
        </pc:spChg>
      </pc:sldChg>
      <pc:sldChg chg="addSp modSp add">
        <pc:chgData name="Kevin DeRudder" userId="b8db0611-c7c8-4114-b23c-d54441a090d5" providerId="ADAL" clId="{4A79A2E0-8971-4CCD-985E-7ED54C91120C}" dt="2018-12-19T09:51:18.088" v="3142" actId="208"/>
        <pc:sldMkLst>
          <pc:docMk/>
          <pc:sldMk cId="479383539" sldId="309"/>
        </pc:sldMkLst>
        <pc:spChg chg="mod">
          <ac:chgData name="Kevin DeRudder" userId="b8db0611-c7c8-4114-b23c-d54441a090d5" providerId="ADAL" clId="{4A79A2E0-8971-4CCD-985E-7ED54C91120C}" dt="2018-12-19T09:50:28.943" v="3135" actId="20577"/>
          <ac:spMkLst>
            <pc:docMk/>
            <pc:sldMk cId="479383539" sldId="309"/>
            <ac:spMk id="2" creationId="{252C35C2-58FF-4520-8411-AF1330119DFA}"/>
          </ac:spMkLst>
        </pc:spChg>
        <pc:spChg chg="mod">
          <ac:chgData name="Kevin DeRudder" userId="b8db0611-c7c8-4114-b23c-d54441a090d5" providerId="ADAL" clId="{4A79A2E0-8971-4CCD-985E-7ED54C91120C}" dt="2018-12-19T09:50:41.196" v="3137" actId="207"/>
          <ac:spMkLst>
            <pc:docMk/>
            <pc:sldMk cId="479383539" sldId="309"/>
            <ac:spMk id="3" creationId="{833FEBDC-73AD-4781-9320-3D6693B66BC3}"/>
          </ac:spMkLst>
        </pc:spChg>
        <pc:spChg chg="add mod">
          <ac:chgData name="Kevin DeRudder" userId="b8db0611-c7c8-4114-b23c-d54441a090d5" providerId="ADAL" clId="{4A79A2E0-8971-4CCD-985E-7ED54C91120C}" dt="2018-12-19T09:51:18.088" v="3142" actId="208"/>
          <ac:spMkLst>
            <pc:docMk/>
            <pc:sldMk cId="479383539" sldId="309"/>
            <ac:spMk id="4" creationId="{2AE44030-A654-4582-9254-42FADAC5E094}"/>
          </ac:spMkLst>
        </pc:spChg>
      </pc:sldChg>
      <pc:sldChg chg="modSp add">
        <pc:chgData name="Kevin DeRudder" userId="b8db0611-c7c8-4114-b23c-d54441a090d5" providerId="ADAL" clId="{4A79A2E0-8971-4CCD-985E-7ED54C91120C}" dt="2018-12-19T09:53:51.554" v="3201" actId="20577"/>
        <pc:sldMkLst>
          <pc:docMk/>
          <pc:sldMk cId="2658239204" sldId="310"/>
        </pc:sldMkLst>
        <pc:spChg chg="mod">
          <ac:chgData name="Kevin DeRudder" userId="b8db0611-c7c8-4114-b23c-d54441a090d5" providerId="ADAL" clId="{4A79A2E0-8971-4CCD-985E-7ED54C91120C}" dt="2018-12-19T09:53:51.554" v="3201" actId="20577"/>
          <ac:spMkLst>
            <pc:docMk/>
            <pc:sldMk cId="2658239204" sldId="310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0:37.996" v="3364" actId="1038"/>
        <pc:sldMkLst>
          <pc:docMk/>
          <pc:sldMk cId="3989557274" sldId="311"/>
        </pc:sldMkLst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2" creationId="{087935EB-894F-4E4F-94A3-F45FF59C4B57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3" creationId="{0B51891C-6CB4-4DB6-9977-D3097164F644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4" creationId="{CC82821C-558F-4CB4-803F-4D13AF1A0597}"/>
          </ac:spMkLst>
        </pc:spChg>
        <pc:spChg chg="add mod">
          <ac:chgData name="Kevin DeRudder" userId="b8db0611-c7c8-4114-b23c-d54441a090d5" providerId="ADAL" clId="{4A79A2E0-8971-4CCD-985E-7ED54C91120C}" dt="2018-12-19T09:55:45.703" v="3224" actId="20577"/>
          <ac:spMkLst>
            <pc:docMk/>
            <pc:sldMk cId="3989557274" sldId="311"/>
            <ac:spMk id="5" creationId="{269922B8-86F8-4904-B633-89D79C0966F1}"/>
          </ac:spMkLst>
        </pc:spChg>
        <pc:spChg chg="add del mod">
          <ac:chgData name="Kevin DeRudder" userId="b8db0611-c7c8-4114-b23c-d54441a090d5" providerId="ADAL" clId="{4A79A2E0-8971-4CCD-985E-7ED54C91120C}" dt="2018-12-19T09:55:48.555" v="3225" actId="478"/>
          <ac:spMkLst>
            <pc:docMk/>
            <pc:sldMk cId="3989557274" sldId="311"/>
            <ac:spMk id="6" creationId="{64BCB7EC-115B-4311-B14D-628C8877C406}"/>
          </ac:spMkLst>
        </pc:spChg>
        <pc:spChg chg="add del mod">
          <ac:chgData name="Kevin DeRudder" userId="b8db0611-c7c8-4114-b23c-d54441a090d5" providerId="ADAL" clId="{4A79A2E0-8971-4CCD-985E-7ED54C91120C}" dt="2018-12-19T09:57:39.873" v="3243" actId="478"/>
          <ac:spMkLst>
            <pc:docMk/>
            <pc:sldMk cId="3989557274" sldId="311"/>
            <ac:spMk id="7" creationId="{18149180-2628-4D1C-BDEC-325B6C515192}"/>
          </ac:spMkLst>
        </pc:spChg>
        <pc:spChg chg="add mod">
          <ac:chgData name="Kevin DeRudder" userId="b8db0611-c7c8-4114-b23c-d54441a090d5" providerId="ADAL" clId="{4A79A2E0-8971-4CCD-985E-7ED54C91120C}" dt="2018-12-19T09:58:21.860" v="3260" actId="208"/>
          <ac:spMkLst>
            <pc:docMk/>
            <pc:sldMk cId="3989557274" sldId="311"/>
            <ac:spMk id="9" creationId="{F9A16CC4-4BA4-4EB0-9523-171727B51F3A}"/>
          </ac:spMkLst>
        </pc:spChg>
        <pc:spChg chg="add mod">
          <ac:chgData name="Kevin DeRudder" userId="b8db0611-c7c8-4114-b23c-d54441a090d5" providerId="ADAL" clId="{4A79A2E0-8971-4CCD-985E-7ED54C91120C}" dt="2018-12-19T09:58:59.558" v="3267" actId="1582"/>
          <ac:spMkLst>
            <pc:docMk/>
            <pc:sldMk cId="3989557274" sldId="311"/>
            <ac:spMk id="10" creationId="{34CA9E01-ED17-4E91-B4B4-27B46D907014}"/>
          </ac:spMkLst>
        </pc:spChg>
        <pc:spChg chg="add mod">
          <ac:chgData name="Kevin DeRudder" userId="b8db0611-c7c8-4114-b23c-d54441a090d5" providerId="ADAL" clId="{4A79A2E0-8971-4CCD-985E-7ED54C91120C}" dt="2018-12-19T09:59:40.689" v="3333" actId="1037"/>
          <ac:spMkLst>
            <pc:docMk/>
            <pc:sldMk cId="3989557274" sldId="311"/>
            <ac:spMk id="11" creationId="{4673BC99-1ABA-45C7-8F4B-BF64CBEFA32F}"/>
          </ac:spMkLst>
        </pc:spChg>
        <pc:spChg chg="add mod">
          <ac:chgData name="Kevin DeRudder" userId="b8db0611-c7c8-4114-b23c-d54441a090d5" providerId="ADAL" clId="{4A79A2E0-8971-4CCD-985E-7ED54C91120C}" dt="2018-12-19T10:00:28.610" v="3363" actId="14100"/>
          <ac:spMkLst>
            <pc:docMk/>
            <pc:sldMk cId="3989557274" sldId="311"/>
            <ac:spMk id="12" creationId="{DD006CC0-EABD-4160-9F2B-E7CCF7E0F580}"/>
          </ac:spMkLst>
        </pc:spChg>
        <pc:spChg chg="add mod">
          <ac:chgData name="Kevin DeRudder" userId="b8db0611-c7c8-4114-b23c-d54441a090d5" providerId="ADAL" clId="{4A79A2E0-8971-4CCD-985E-7ED54C91120C}" dt="2018-12-19T10:00:37.996" v="3364" actId="1038"/>
          <ac:spMkLst>
            <pc:docMk/>
            <pc:sldMk cId="3989557274" sldId="311"/>
            <ac:spMk id="13" creationId="{7B418075-4BF0-4D2D-9479-A84B6C82A565}"/>
          </ac:spMkLst>
        </pc:spChg>
        <pc:picChg chg="add">
          <ac:chgData name="Kevin DeRudder" userId="b8db0611-c7c8-4114-b23c-d54441a090d5" providerId="ADAL" clId="{4A79A2E0-8971-4CCD-985E-7ED54C91120C}" dt="2018-12-19T09:56:24.374" v="3240"/>
          <ac:picMkLst>
            <pc:docMk/>
            <pc:sldMk cId="3989557274" sldId="311"/>
            <ac:picMk id="8" creationId="{00E6C260-AFEB-414A-8525-46DA2711288B}"/>
          </ac:picMkLst>
        </pc:picChg>
      </pc:sldChg>
      <pc:sldChg chg="delSp add ord">
        <pc:chgData name="Kevin DeRudder" userId="b8db0611-c7c8-4114-b23c-d54441a090d5" providerId="ADAL" clId="{4A79A2E0-8971-4CCD-985E-7ED54C91120C}" dt="2018-12-19T10:01:07.858" v="3370"/>
        <pc:sldMkLst>
          <pc:docMk/>
          <pc:sldMk cId="3505089748" sldId="312"/>
        </pc:sldMkLst>
        <pc:spChg chg="del">
          <ac:chgData name="Kevin DeRudder" userId="b8db0611-c7c8-4114-b23c-d54441a090d5" providerId="ADAL" clId="{4A79A2E0-8971-4CCD-985E-7ED54C91120C}" dt="2018-12-19T10:00:50.364" v="3369" actId="478"/>
          <ac:spMkLst>
            <pc:docMk/>
            <pc:sldMk cId="3505089748" sldId="312"/>
            <ac:spMk id="10" creationId="{34CA9E01-ED17-4E91-B4B4-27B46D907014}"/>
          </ac:spMkLst>
        </pc:spChg>
        <pc:spChg chg="del">
          <ac:chgData name="Kevin DeRudder" userId="b8db0611-c7c8-4114-b23c-d54441a090d5" providerId="ADAL" clId="{4A79A2E0-8971-4CCD-985E-7ED54C91120C}" dt="2018-12-19T10:00:46.455" v="3366" actId="478"/>
          <ac:spMkLst>
            <pc:docMk/>
            <pc:sldMk cId="3505089748" sldId="312"/>
            <ac:spMk id="11" creationId="{4673BC99-1ABA-45C7-8F4B-BF64CBEFA32F}"/>
          </ac:spMkLst>
        </pc:spChg>
        <pc:spChg chg="del">
          <ac:chgData name="Kevin DeRudder" userId="b8db0611-c7c8-4114-b23c-d54441a090d5" providerId="ADAL" clId="{4A79A2E0-8971-4CCD-985E-7ED54C91120C}" dt="2018-12-19T10:00:49.239" v="3368" actId="478"/>
          <ac:spMkLst>
            <pc:docMk/>
            <pc:sldMk cId="3505089748" sldId="312"/>
            <ac:spMk id="12" creationId="{DD006CC0-EABD-4160-9F2B-E7CCF7E0F580}"/>
          </ac:spMkLst>
        </pc:spChg>
        <pc:spChg chg="del">
          <ac:chgData name="Kevin DeRudder" userId="b8db0611-c7c8-4114-b23c-d54441a090d5" providerId="ADAL" clId="{4A79A2E0-8971-4CCD-985E-7ED54C91120C}" dt="2018-12-19T10:00:47.486" v="3367" actId="478"/>
          <ac:spMkLst>
            <pc:docMk/>
            <pc:sldMk cId="3505089748" sldId="312"/>
            <ac:spMk id="13" creationId="{7B418075-4BF0-4D2D-9479-A84B6C82A56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3:58.240" v="3439"/>
        <pc:sldMkLst>
          <pc:docMk/>
          <pc:sldMk cId="717355532" sldId="313"/>
        </pc:sldMkLst>
        <pc:spChg chg="mod">
          <ac:chgData name="Kevin DeRudder" userId="b8db0611-c7c8-4114-b23c-d54441a090d5" providerId="ADAL" clId="{4A79A2E0-8971-4CCD-985E-7ED54C91120C}" dt="2018-12-19T10:02:01.294" v="3400" actId="20577"/>
          <ac:spMkLst>
            <pc:docMk/>
            <pc:sldMk cId="717355532" sldId="313"/>
            <ac:spMk id="2" creationId="{A6E0F886-4C4F-4294-A5A2-5792697BD940}"/>
          </ac:spMkLst>
        </pc:spChg>
        <pc:spChg chg="del">
          <ac:chgData name="Kevin DeRudder" userId="b8db0611-c7c8-4114-b23c-d54441a090d5" providerId="ADAL" clId="{4A79A2E0-8971-4CCD-985E-7ED54C91120C}" dt="2018-12-19T10:02:12.309" v="3401" actId="478"/>
          <ac:spMkLst>
            <pc:docMk/>
            <pc:sldMk cId="717355532" sldId="313"/>
            <ac:spMk id="3" creationId="{5404FE96-1057-41FA-B776-16D20B657C67}"/>
          </ac:spMkLst>
        </pc:spChg>
        <pc:spChg chg="add mod">
          <ac:chgData name="Kevin DeRudder" userId="b8db0611-c7c8-4114-b23c-d54441a090d5" providerId="ADAL" clId="{4A79A2E0-8971-4CCD-985E-7ED54C91120C}" dt="2018-12-19T10:02:29.528" v="3408" actId="14100"/>
          <ac:spMkLst>
            <pc:docMk/>
            <pc:sldMk cId="717355532" sldId="313"/>
            <ac:spMk id="4" creationId="{3281D2F4-26A5-4A91-96FC-EAA907BC1C55}"/>
          </ac:spMkLst>
        </pc:spChg>
        <pc:picChg chg="add">
          <ac:chgData name="Kevin DeRudder" userId="b8db0611-c7c8-4114-b23c-d54441a090d5" providerId="ADAL" clId="{4A79A2E0-8971-4CCD-985E-7ED54C91120C}" dt="2018-12-19T10:03:44.659" v="3436"/>
          <ac:picMkLst>
            <pc:docMk/>
            <pc:sldMk cId="717355532" sldId="313"/>
            <ac:picMk id="5" creationId="{CB5E4563-89B4-465A-895B-606770A92A1B}"/>
          </ac:picMkLst>
        </pc:picChg>
        <pc:picChg chg="add">
          <ac:chgData name="Kevin DeRudder" userId="b8db0611-c7c8-4114-b23c-d54441a090d5" providerId="ADAL" clId="{4A79A2E0-8971-4CCD-985E-7ED54C91120C}" dt="2018-12-19T10:03:58.240" v="3439"/>
          <ac:picMkLst>
            <pc:docMk/>
            <pc:sldMk cId="717355532" sldId="313"/>
            <ac:picMk id="6" creationId="{2B4A1E81-D830-430D-AD2D-7FE26779C8D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03:56.741" v="3438"/>
        <pc:sldMkLst>
          <pc:docMk/>
          <pc:sldMk cId="1294409878" sldId="314"/>
        </pc:sldMkLst>
        <pc:spChg chg="mod">
          <ac:chgData name="Kevin DeRudder" userId="b8db0611-c7c8-4114-b23c-d54441a090d5" providerId="ADAL" clId="{4A79A2E0-8971-4CCD-985E-7ED54C91120C}" dt="2018-12-19T10:02:56.765" v="3427" actId="20577"/>
          <ac:spMkLst>
            <pc:docMk/>
            <pc:sldMk cId="1294409878" sldId="314"/>
            <ac:spMk id="2" creationId="{463F45B7-1BFC-4B86-B30D-0CCF41BA945F}"/>
          </ac:spMkLst>
        </pc:spChg>
        <pc:spChg chg="del">
          <ac:chgData name="Kevin DeRudder" userId="b8db0611-c7c8-4114-b23c-d54441a090d5" providerId="ADAL" clId="{4A79A2E0-8971-4CCD-985E-7ED54C91120C}" dt="2018-12-19T10:02:59.422" v="3428" actId="478"/>
          <ac:spMkLst>
            <pc:docMk/>
            <pc:sldMk cId="1294409878" sldId="314"/>
            <ac:spMk id="3" creationId="{1DB3E5B4-63C3-4444-BA96-39A0131C538C}"/>
          </ac:spMkLst>
        </pc:spChg>
        <pc:spChg chg="add mod">
          <ac:chgData name="Kevin DeRudder" userId="b8db0611-c7c8-4114-b23c-d54441a090d5" providerId="ADAL" clId="{4A79A2E0-8971-4CCD-985E-7ED54C91120C}" dt="2018-12-19T10:03:21.173" v="3432" actId="14100"/>
          <ac:spMkLst>
            <pc:docMk/>
            <pc:sldMk cId="1294409878" sldId="314"/>
            <ac:spMk id="4" creationId="{6D2B020F-8538-407E-9CC9-2672EC8128AF}"/>
          </ac:spMkLst>
        </pc:spChg>
        <pc:spChg chg="add mod">
          <ac:chgData name="Kevin DeRudder" userId="b8db0611-c7c8-4114-b23c-d54441a090d5" providerId="ADAL" clId="{4A79A2E0-8971-4CCD-985E-7ED54C91120C}" dt="2018-12-19T10:03:39.801" v="3435" actId="1076"/>
          <ac:spMkLst>
            <pc:docMk/>
            <pc:sldMk cId="1294409878" sldId="314"/>
            <ac:spMk id="5" creationId="{109FDD78-DFCB-4EDC-B28D-ABFB6CAFB678}"/>
          </ac:spMkLst>
        </pc:spChg>
        <pc:picChg chg="add">
          <ac:chgData name="Kevin DeRudder" userId="b8db0611-c7c8-4114-b23c-d54441a090d5" providerId="ADAL" clId="{4A79A2E0-8971-4CCD-985E-7ED54C91120C}" dt="2018-12-19T10:03:45.833" v="3437"/>
          <ac:picMkLst>
            <pc:docMk/>
            <pc:sldMk cId="1294409878" sldId="314"/>
            <ac:picMk id="6" creationId="{88734D7E-823D-4712-ABA2-2024A15ECCC7}"/>
          </ac:picMkLst>
        </pc:picChg>
        <pc:picChg chg="add">
          <ac:chgData name="Kevin DeRudder" userId="b8db0611-c7c8-4114-b23c-d54441a090d5" providerId="ADAL" clId="{4A79A2E0-8971-4CCD-985E-7ED54C91120C}" dt="2018-12-19T10:03:56.741" v="3438"/>
          <ac:picMkLst>
            <pc:docMk/>
            <pc:sldMk cId="1294409878" sldId="314"/>
            <ac:picMk id="7" creationId="{20C1946F-F208-4AA0-9ED7-3DB70844DDBA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05:38.764" v="3466" actId="208"/>
        <pc:sldMkLst>
          <pc:docMk/>
          <pc:sldMk cId="3713563523" sldId="315"/>
        </pc:sldMkLst>
        <pc:spChg chg="mod">
          <ac:chgData name="Kevin DeRudder" userId="b8db0611-c7c8-4114-b23c-d54441a090d5" providerId="ADAL" clId="{4A79A2E0-8971-4CCD-985E-7ED54C91120C}" dt="2018-12-19T10:04:26.591" v="3455" actId="20577"/>
          <ac:spMkLst>
            <pc:docMk/>
            <pc:sldMk cId="3713563523" sldId="315"/>
            <ac:spMk id="2" creationId="{A197A704-0BA8-47D2-AA1D-8E6E8F8BE1A6}"/>
          </ac:spMkLst>
        </pc:spChg>
        <pc:spChg chg="mod">
          <ac:chgData name="Kevin DeRudder" userId="b8db0611-c7c8-4114-b23c-d54441a090d5" providerId="ADAL" clId="{4A79A2E0-8971-4CCD-985E-7ED54C91120C}" dt="2018-12-19T10:04:39.162" v="3457" actId="404"/>
          <ac:spMkLst>
            <pc:docMk/>
            <pc:sldMk cId="3713563523" sldId="315"/>
            <ac:spMk id="3" creationId="{4FC5E248-0480-462F-9406-68F8C17A3046}"/>
          </ac:spMkLst>
        </pc:spChg>
        <pc:spChg chg="add mod">
          <ac:chgData name="Kevin DeRudder" userId="b8db0611-c7c8-4114-b23c-d54441a090d5" providerId="ADAL" clId="{4A79A2E0-8971-4CCD-985E-7ED54C91120C}" dt="2018-12-19T10:04:54.389" v="3460" actId="207"/>
          <ac:spMkLst>
            <pc:docMk/>
            <pc:sldMk cId="3713563523" sldId="315"/>
            <ac:spMk id="4" creationId="{46391B06-1705-41D5-AE23-A0883A66DD38}"/>
          </ac:spMkLst>
        </pc:spChg>
        <pc:spChg chg="add mod">
          <ac:chgData name="Kevin DeRudder" userId="b8db0611-c7c8-4114-b23c-d54441a090d5" providerId="ADAL" clId="{4A79A2E0-8971-4CCD-985E-7ED54C91120C}" dt="2018-12-19T10:05:38.764" v="3466" actId="208"/>
          <ac:spMkLst>
            <pc:docMk/>
            <pc:sldMk cId="3713563523" sldId="315"/>
            <ac:spMk id="7" creationId="{8D52BBD6-EC4C-455A-9999-57F9CB6476E0}"/>
          </ac:spMkLst>
        </pc:sp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5" creationId="{FD215D0F-9927-4AF6-977C-08F8A9419476}"/>
          </ac:picMkLst>
        </pc:pic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6" creationId="{848B62A6-5EED-45C8-9A4B-950243B05ED3}"/>
          </ac:picMkLst>
        </pc:picChg>
      </pc:sldChg>
      <pc:sldChg chg="modSp add">
        <pc:chgData name="Kevin DeRudder" userId="b8db0611-c7c8-4114-b23c-d54441a090d5" providerId="ADAL" clId="{4A79A2E0-8971-4CCD-985E-7ED54C91120C}" dt="2018-12-19T10:17:45.925" v="3543" actId="1076"/>
        <pc:sldMkLst>
          <pc:docMk/>
          <pc:sldMk cId="2013977628" sldId="316"/>
        </pc:sldMkLst>
        <pc:spChg chg="mod">
          <ac:chgData name="Kevin DeRudder" userId="b8db0611-c7c8-4114-b23c-d54441a090d5" providerId="ADAL" clId="{4A79A2E0-8971-4CCD-985E-7ED54C91120C}" dt="2018-12-19T10:17:45.925" v="3543" actId="1076"/>
          <ac:spMkLst>
            <pc:docMk/>
            <pc:sldMk cId="2013977628" sldId="316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10:17:41.110" v="3542" actId="20577"/>
          <ac:spMkLst>
            <pc:docMk/>
            <pc:sldMk cId="2013977628" sldId="316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15:22.569" v="3486" actId="1076"/>
        <pc:sldMkLst>
          <pc:docMk/>
          <pc:sldMk cId="1476197620" sldId="317"/>
        </pc:sldMkLst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2" creationId="{A6368C8C-4C1E-4745-AD53-8B3285603EDF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3" creationId="{E6013E07-68A4-4378-84B6-A27BDB6BBA87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4" creationId="{7E964596-A77E-4716-A857-051E899E6CC8}"/>
          </ac:spMkLst>
        </pc:spChg>
        <pc:spChg chg="add mod">
          <ac:chgData name="Kevin DeRudder" userId="b8db0611-c7c8-4114-b23c-d54441a090d5" providerId="ADAL" clId="{4A79A2E0-8971-4CCD-985E-7ED54C91120C}" dt="2018-12-19T10:14:36.159" v="3477"/>
          <ac:spMkLst>
            <pc:docMk/>
            <pc:sldMk cId="1476197620" sldId="317"/>
            <ac:spMk id="5" creationId="{DE345ED0-180F-4ABC-AD5F-6B954B7D1093}"/>
          </ac:spMkLst>
        </pc:spChg>
        <pc:spChg chg="add mod">
          <ac:chgData name="Kevin DeRudder" userId="b8db0611-c7c8-4114-b23c-d54441a090d5" providerId="ADAL" clId="{4A79A2E0-8971-4CCD-985E-7ED54C91120C}" dt="2018-12-19T10:14:47.843" v="3479" actId="404"/>
          <ac:spMkLst>
            <pc:docMk/>
            <pc:sldMk cId="1476197620" sldId="317"/>
            <ac:spMk id="6" creationId="{C45A702E-1646-4FDF-A7B5-1223F9ADBA3C}"/>
          </ac:spMkLst>
        </pc:spChg>
        <pc:spChg chg="add mod">
          <ac:chgData name="Kevin DeRudder" userId="b8db0611-c7c8-4114-b23c-d54441a090d5" providerId="ADAL" clId="{4A79A2E0-8971-4CCD-985E-7ED54C91120C}" dt="2018-12-19T10:15:11.679" v="3484" actId="208"/>
          <ac:spMkLst>
            <pc:docMk/>
            <pc:sldMk cId="1476197620" sldId="317"/>
            <ac:spMk id="7" creationId="{FB502EA0-2869-42A8-9A07-3B55DCE8B4A4}"/>
          </ac:spMkLst>
        </pc:spChg>
        <pc:picChg chg="add mod">
          <ac:chgData name="Kevin DeRudder" userId="b8db0611-c7c8-4114-b23c-d54441a090d5" providerId="ADAL" clId="{4A79A2E0-8971-4CCD-985E-7ED54C91120C}" dt="2018-12-19T10:15:22.569" v="3486" actId="1076"/>
          <ac:picMkLst>
            <pc:docMk/>
            <pc:sldMk cId="1476197620" sldId="317"/>
            <ac:picMk id="8" creationId="{DA8819E6-62CC-4785-A69E-1039A6922FD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6:12.268" v="3496"/>
        <pc:sldMkLst>
          <pc:docMk/>
          <pc:sldMk cId="3224985073" sldId="318"/>
        </pc:sldMkLst>
        <pc:spChg chg="mod">
          <ac:chgData name="Kevin DeRudder" userId="b8db0611-c7c8-4114-b23c-d54441a090d5" providerId="ADAL" clId="{4A79A2E0-8971-4CCD-985E-7ED54C91120C}" dt="2018-12-19T10:15:43.976" v="3488"/>
          <ac:spMkLst>
            <pc:docMk/>
            <pc:sldMk cId="3224985073" sldId="318"/>
            <ac:spMk id="2" creationId="{C605A614-16DF-435A-898B-53BD6A9191E4}"/>
          </ac:spMkLst>
        </pc:spChg>
        <pc:spChg chg="del">
          <ac:chgData name="Kevin DeRudder" userId="b8db0611-c7c8-4114-b23c-d54441a090d5" providerId="ADAL" clId="{4A79A2E0-8971-4CCD-985E-7ED54C91120C}" dt="2018-12-19T10:15:51.654" v="3489" actId="478"/>
          <ac:spMkLst>
            <pc:docMk/>
            <pc:sldMk cId="3224985073" sldId="318"/>
            <ac:spMk id="3" creationId="{17F91BEB-4B83-4D7D-AC1B-E989AC148747}"/>
          </ac:spMkLst>
        </pc:spChg>
        <pc:spChg chg="add mod">
          <ac:chgData name="Kevin DeRudder" userId="b8db0611-c7c8-4114-b23c-d54441a090d5" providerId="ADAL" clId="{4A79A2E0-8971-4CCD-985E-7ED54C91120C}" dt="2018-12-19T10:16:06.463" v="3495" actId="14100"/>
          <ac:spMkLst>
            <pc:docMk/>
            <pc:sldMk cId="3224985073" sldId="318"/>
            <ac:spMk id="4" creationId="{9B5A928D-5107-429C-B8B1-7E30F44892B0}"/>
          </ac:spMkLst>
        </pc:spChg>
        <pc:picChg chg="add">
          <ac:chgData name="Kevin DeRudder" userId="b8db0611-c7c8-4114-b23c-d54441a090d5" providerId="ADAL" clId="{4A79A2E0-8971-4CCD-985E-7ED54C91120C}" dt="2018-12-19T10:16:12.268" v="3496"/>
          <ac:picMkLst>
            <pc:docMk/>
            <pc:sldMk cId="3224985073" sldId="318"/>
            <ac:picMk id="5" creationId="{C361653E-A99E-4E07-8568-03997D68907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7:25.157" v="3531" actId="1036"/>
        <pc:sldMkLst>
          <pc:docMk/>
          <pc:sldMk cId="2676944839" sldId="319"/>
        </pc:sldMkLst>
        <pc:spChg chg="mod">
          <ac:chgData name="Kevin DeRudder" userId="b8db0611-c7c8-4114-b23c-d54441a090d5" providerId="ADAL" clId="{4A79A2E0-8971-4CCD-985E-7ED54C91120C}" dt="2018-12-19T10:16:39.467" v="3515" actId="20577"/>
          <ac:spMkLst>
            <pc:docMk/>
            <pc:sldMk cId="2676944839" sldId="319"/>
            <ac:spMk id="2" creationId="{743884E8-03C0-499F-BDFB-ED65C2048F2C}"/>
          </ac:spMkLst>
        </pc:spChg>
        <pc:spChg chg="del">
          <ac:chgData name="Kevin DeRudder" userId="b8db0611-c7c8-4114-b23c-d54441a090d5" providerId="ADAL" clId="{4A79A2E0-8971-4CCD-985E-7ED54C91120C}" dt="2018-12-19T10:16:43.445" v="3516" actId="478"/>
          <ac:spMkLst>
            <pc:docMk/>
            <pc:sldMk cId="2676944839" sldId="319"/>
            <ac:spMk id="3" creationId="{AFD2698B-0776-42BB-B65C-255B66C8AF33}"/>
          </ac:spMkLst>
        </pc:spChg>
        <pc:spChg chg="add del">
          <ac:chgData name="Kevin DeRudder" userId="b8db0611-c7c8-4114-b23c-d54441a090d5" providerId="ADAL" clId="{4A79A2E0-8971-4CCD-985E-7ED54C91120C}" dt="2018-12-19T10:16:46.902" v="3518"/>
          <ac:spMkLst>
            <pc:docMk/>
            <pc:sldMk cId="2676944839" sldId="319"/>
            <ac:spMk id="4" creationId="{B2E78EDE-800E-48E8-90E9-B4E3670CFD3A}"/>
          </ac:spMkLst>
        </pc:spChg>
        <pc:spChg chg="add mod">
          <ac:chgData name="Kevin DeRudder" userId="b8db0611-c7c8-4114-b23c-d54441a090d5" providerId="ADAL" clId="{4A79A2E0-8971-4CCD-985E-7ED54C91120C}" dt="2018-12-19T10:17:25.157" v="3531" actId="1036"/>
          <ac:spMkLst>
            <pc:docMk/>
            <pc:sldMk cId="2676944839" sldId="319"/>
            <ac:spMk id="5" creationId="{0DAB421A-6E8C-49E9-B4D8-3B41DDC9F0D0}"/>
          </ac:spMkLst>
        </pc:spChg>
        <pc:picChg chg="add">
          <ac:chgData name="Kevin DeRudder" userId="b8db0611-c7c8-4114-b23c-d54441a090d5" providerId="ADAL" clId="{4A79A2E0-8971-4CCD-985E-7ED54C91120C}" dt="2018-12-19T10:17:06.124" v="3524"/>
          <ac:picMkLst>
            <pc:docMk/>
            <pc:sldMk cId="2676944839" sldId="319"/>
            <ac:picMk id="6" creationId="{0459DE7D-A2B3-4A53-8E2B-28D538FE933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0:24.267" v="3624"/>
        <pc:sldMkLst>
          <pc:docMk/>
          <pc:sldMk cId="2144980952" sldId="320"/>
        </pc:sldMkLst>
        <pc:spChg chg="mod">
          <ac:chgData name="Kevin DeRudder" userId="b8db0611-c7c8-4114-b23c-d54441a090d5" providerId="ADAL" clId="{4A79A2E0-8971-4CCD-985E-7ED54C91120C}" dt="2018-12-19T10:18:13.931" v="3555" actId="20577"/>
          <ac:spMkLst>
            <pc:docMk/>
            <pc:sldMk cId="2144980952" sldId="320"/>
            <ac:spMk id="2" creationId="{A6E3D2B5-B807-4382-9453-316C0E3BCF4E}"/>
          </ac:spMkLst>
        </pc:spChg>
        <pc:spChg chg="del">
          <ac:chgData name="Kevin DeRudder" userId="b8db0611-c7c8-4114-b23c-d54441a090d5" providerId="ADAL" clId="{4A79A2E0-8971-4CCD-985E-7ED54C91120C}" dt="2018-12-19T10:18:15.981" v="3556" actId="478"/>
          <ac:spMkLst>
            <pc:docMk/>
            <pc:sldMk cId="2144980952" sldId="320"/>
            <ac:spMk id="3" creationId="{3C4397F6-87B9-4B38-A931-C8B7D56944FA}"/>
          </ac:spMkLst>
        </pc:spChg>
        <pc:spChg chg="add mod">
          <ac:chgData name="Kevin DeRudder" userId="b8db0611-c7c8-4114-b23c-d54441a090d5" providerId="ADAL" clId="{4A79A2E0-8971-4CCD-985E-7ED54C91120C}" dt="2018-12-19T10:19:01.608" v="3608" actId="20577"/>
          <ac:spMkLst>
            <pc:docMk/>
            <pc:sldMk cId="2144980952" sldId="320"/>
            <ac:spMk id="4" creationId="{5DB506F7-83C2-4122-8B6B-F5A67C491089}"/>
          </ac:spMkLst>
        </pc:spChg>
        <pc:picChg chg="add">
          <ac:chgData name="Kevin DeRudder" userId="b8db0611-c7c8-4114-b23c-d54441a090d5" providerId="ADAL" clId="{4A79A2E0-8971-4CCD-985E-7ED54C91120C}" dt="2018-12-19T10:20:24.267" v="3624"/>
          <ac:picMkLst>
            <pc:docMk/>
            <pc:sldMk cId="2144980952" sldId="320"/>
            <ac:picMk id="5" creationId="{D3AB85AC-D938-49A9-8CBE-E01CA4F94204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20:50.619" v="3632" actId="20577"/>
        <pc:sldMkLst>
          <pc:docMk/>
          <pc:sldMk cId="774541970" sldId="321"/>
        </pc:sldMkLst>
        <pc:spChg chg="mod">
          <ac:chgData name="Kevin DeRudder" userId="b8db0611-c7c8-4114-b23c-d54441a090d5" providerId="ADAL" clId="{4A79A2E0-8971-4CCD-985E-7ED54C91120C}" dt="2018-12-19T10:19:26.615" v="3618" actId="20577"/>
          <ac:spMkLst>
            <pc:docMk/>
            <pc:sldMk cId="774541970" sldId="321"/>
            <ac:spMk id="2" creationId="{5788A2A7-FEAF-469C-AD8A-66E4A9946F03}"/>
          </ac:spMkLst>
        </pc:spChg>
        <pc:spChg chg="mod">
          <ac:chgData name="Kevin DeRudder" userId="b8db0611-c7c8-4114-b23c-d54441a090d5" providerId="ADAL" clId="{4A79A2E0-8971-4CCD-985E-7ED54C91120C}" dt="2018-12-19T10:20:50.619" v="3632" actId="20577"/>
          <ac:spMkLst>
            <pc:docMk/>
            <pc:sldMk cId="774541970" sldId="321"/>
            <ac:spMk id="3" creationId="{C07CA78D-5019-4CD4-9C7C-258B61DBDDCE}"/>
          </ac:spMkLst>
        </pc:spChg>
        <pc:picChg chg="add">
          <ac:chgData name="Kevin DeRudder" userId="b8db0611-c7c8-4114-b23c-d54441a090d5" providerId="ADAL" clId="{4A79A2E0-8971-4CCD-985E-7ED54C91120C}" dt="2018-12-19T10:20:25.613" v="3625"/>
          <ac:picMkLst>
            <pc:docMk/>
            <pc:sldMk cId="774541970" sldId="321"/>
            <ac:picMk id="4" creationId="{486B9897-ADDE-4EDE-B069-E01E5F4A438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3.508" v="3701"/>
        <pc:sldMkLst>
          <pc:docMk/>
          <pc:sldMk cId="3769875515" sldId="322"/>
        </pc:sldMkLst>
        <pc:spChg chg="mod">
          <ac:chgData name="Kevin DeRudder" userId="b8db0611-c7c8-4114-b23c-d54441a090d5" providerId="ADAL" clId="{4A79A2E0-8971-4CCD-985E-7ED54C91120C}" dt="2018-12-19T10:22:27.525" v="3642" actId="20577"/>
          <ac:spMkLst>
            <pc:docMk/>
            <pc:sldMk cId="3769875515" sldId="322"/>
            <ac:spMk id="2" creationId="{A085DEA8-7E36-40E3-9B49-062E02618B07}"/>
          </ac:spMkLst>
        </pc:spChg>
        <pc:spChg chg="del">
          <ac:chgData name="Kevin DeRudder" userId="b8db0611-c7c8-4114-b23c-d54441a090d5" providerId="ADAL" clId="{4A79A2E0-8971-4CCD-985E-7ED54C91120C}" dt="2018-12-19T10:22:29.918" v="3643" actId="478"/>
          <ac:spMkLst>
            <pc:docMk/>
            <pc:sldMk cId="3769875515" sldId="322"/>
            <ac:spMk id="3" creationId="{C89A377F-A5A1-4FC4-8B23-01998DE03775}"/>
          </ac:spMkLst>
        </pc:spChg>
        <pc:spChg chg="add mod">
          <ac:chgData name="Kevin DeRudder" userId="b8db0611-c7c8-4114-b23c-d54441a090d5" providerId="ADAL" clId="{4A79A2E0-8971-4CCD-985E-7ED54C91120C}" dt="2018-12-19T10:22:54.771" v="3655" actId="14100"/>
          <ac:spMkLst>
            <pc:docMk/>
            <pc:sldMk cId="3769875515" sldId="322"/>
            <ac:spMk id="4" creationId="{F2C6CF37-741F-4127-85AA-8C55E77A8F9F}"/>
          </ac:spMkLst>
        </pc:spChg>
        <pc:picChg chg="add">
          <ac:chgData name="Kevin DeRudder" userId="b8db0611-c7c8-4114-b23c-d54441a090d5" providerId="ADAL" clId="{4A79A2E0-8971-4CCD-985E-7ED54C91120C}" dt="2018-12-19T10:24:13.508" v="3701"/>
          <ac:picMkLst>
            <pc:docMk/>
            <pc:sldMk cId="3769875515" sldId="322"/>
            <ac:picMk id="5" creationId="{B1A134E6-095C-470B-831B-FD17F0A8AED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4.528" v="3702"/>
        <pc:sldMkLst>
          <pc:docMk/>
          <pc:sldMk cId="1287596348" sldId="323"/>
        </pc:sldMkLst>
        <pc:spChg chg="mod">
          <ac:chgData name="Kevin DeRudder" userId="b8db0611-c7c8-4114-b23c-d54441a090d5" providerId="ADAL" clId="{4A79A2E0-8971-4CCD-985E-7ED54C91120C}" dt="2018-12-19T10:23:09.518" v="3689" actId="20577"/>
          <ac:spMkLst>
            <pc:docMk/>
            <pc:sldMk cId="1287596348" sldId="323"/>
            <ac:spMk id="2" creationId="{23D0BF67-07FB-4D81-B522-FBD034BFFFC8}"/>
          </ac:spMkLst>
        </pc:spChg>
        <pc:spChg chg="del">
          <ac:chgData name="Kevin DeRudder" userId="b8db0611-c7c8-4114-b23c-d54441a090d5" providerId="ADAL" clId="{4A79A2E0-8971-4CCD-985E-7ED54C91120C}" dt="2018-12-19T10:23:46.556" v="3690" actId="478"/>
          <ac:spMkLst>
            <pc:docMk/>
            <pc:sldMk cId="1287596348" sldId="323"/>
            <ac:spMk id="3" creationId="{F4B6581C-A1F5-463B-89D1-D1F407E47248}"/>
          </ac:spMkLst>
        </pc:spChg>
        <pc:spChg chg="add mod">
          <ac:chgData name="Kevin DeRudder" userId="b8db0611-c7c8-4114-b23c-d54441a090d5" providerId="ADAL" clId="{4A79A2E0-8971-4CCD-985E-7ED54C91120C}" dt="2018-12-19T10:24:08.056" v="3700" actId="1076"/>
          <ac:spMkLst>
            <pc:docMk/>
            <pc:sldMk cId="1287596348" sldId="323"/>
            <ac:spMk id="4" creationId="{B1049402-090A-4DDF-9128-320C571467C1}"/>
          </ac:spMkLst>
        </pc:spChg>
        <pc:picChg chg="add">
          <ac:chgData name="Kevin DeRudder" userId="b8db0611-c7c8-4114-b23c-d54441a090d5" providerId="ADAL" clId="{4A79A2E0-8971-4CCD-985E-7ED54C91120C}" dt="2018-12-19T10:24:14.528" v="3702"/>
          <ac:picMkLst>
            <pc:docMk/>
            <pc:sldMk cId="1287596348" sldId="323"/>
            <ac:picMk id="5" creationId="{7FDEDDF3-3E6B-44B9-918F-CB6788990E10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7:14.483" v="3723" actId="1076"/>
        <pc:sldMkLst>
          <pc:docMk/>
          <pc:sldMk cId="1662957573" sldId="324"/>
        </pc:sldMkLst>
        <pc:spChg chg="mod">
          <ac:chgData name="Kevin DeRudder" userId="b8db0611-c7c8-4114-b23c-d54441a090d5" providerId="ADAL" clId="{4A79A2E0-8971-4CCD-985E-7ED54C91120C}" dt="2018-12-19T10:26:25.311" v="3713" actId="20577"/>
          <ac:spMkLst>
            <pc:docMk/>
            <pc:sldMk cId="1662957573" sldId="324"/>
            <ac:spMk id="2" creationId="{198DF3A4-1685-4FEB-8907-BB2FC6DFCFAA}"/>
          </ac:spMkLst>
        </pc:spChg>
        <pc:spChg chg="mod">
          <ac:chgData name="Kevin DeRudder" userId="b8db0611-c7c8-4114-b23c-d54441a090d5" providerId="ADAL" clId="{4A79A2E0-8971-4CCD-985E-7ED54C91120C}" dt="2018-12-19T10:26:35.703" v="3714"/>
          <ac:spMkLst>
            <pc:docMk/>
            <pc:sldMk cId="1662957573" sldId="324"/>
            <ac:spMk id="3" creationId="{1614A4FC-F7B0-4310-8481-816D0979CF3C}"/>
          </ac:spMkLst>
        </pc:spChg>
        <pc:spChg chg="add del">
          <ac:chgData name="Kevin DeRudder" userId="b8db0611-c7c8-4114-b23c-d54441a090d5" providerId="ADAL" clId="{4A79A2E0-8971-4CCD-985E-7ED54C91120C}" dt="2018-12-19T10:26:46.634" v="3716"/>
          <ac:spMkLst>
            <pc:docMk/>
            <pc:sldMk cId="1662957573" sldId="324"/>
            <ac:spMk id="4" creationId="{2BB99632-4D7F-40BD-B43B-BFBBCF510FFD}"/>
          </ac:spMkLst>
        </pc:spChg>
        <pc:spChg chg="add mod">
          <ac:chgData name="Kevin DeRudder" userId="b8db0611-c7c8-4114-b23c-d54441a090d5" providerId="ADAL" clId="{4A79A2E0-8971-4CCD-985E-7ED54C91120C}" dt="2018-12-19T10:27:09.356" v="3722" actId="208"/>
          <ac:spMkLst>
            <pc:docMk/>
            <pc:sldMk cId="1662957573" sldId="324"/>
            <ac:spMk id="5" creationId="{CFEC0806-41BC-435E-95D7-12A18030BC54}"/>
          </ac:spMkLst>
        </pc:spChg>
        <pc:spChg chg="add mod">
          <ac:chgData name="Kevin DeRudder" userId="b8db0611-c7c8-4114-b23c-d54441a090d5" providerId="ADAL" clId="{4A79A2E0-8971-4CCD-985E-7ED54C91120C}" dt="2018-12-19T10:27:14.483" v="3723" actId="1076"/>
          <ac:spMkLst>
            <pc:docMk/>
            <pc:sldMk cId="1662957573" sldId="324"/>
            <ac:spMk id="6" creationId="{ED2DE10B-092C-4A09-96C8-EFBE5A7F372A}"/>
          </ac:spMkLst>
        </pc:spChg>
      </pc:sldChg>
      <pc:sldChg chg="addSp modSp add">
        <pc:chgData name="Kevin DeRudder" userId="b8db0611-c7c8-4114-b23c-d54441a090d5" providerId="ADAL" clId="{4A79A2E0-8971-4CCD-985E-7ED54C91120C}" dt="2018-12-19T10:28:57.316" v="3752" actId="14100"/>
        <pc:sldMkLst>
          <pc:docMk/>
          <pc:sldMk cId="3682229443" sldId="325"/>
        </pc:sldMkLst>
        <pc:spChg chg="mod">
          <ac:chgData name="Kevin DeRudder" userId="b8db0611-c7c8-4114-b23c-d54441a090d5" providerId="ADAL" clId="{4A79A2E0-8971-4CCD-985E-7ED54C91120C}" dt="2018-12-19T10:28:20.464" v="3740" actId="20577"/>
          <ac:spMkLst>
            <pc:docMk/>
            <pc:sldMk cId="3682229443" sldId="325"/>
            <ac:spMk id="2" creationId="{030F69C7-51E2-4CBF-8D5B-C83320560681}"/>
          </ac:spMkLst>
        </pc:spChg>
        <pc:spChg chg="mod">
          <ac:chgData name="Kevin DeRudder" userId="b8db0611-c7c8-4114-b23c-d54441a090d5" providerId="ADAL" clId="{4A79A2E0-8971-4CCD-985E-7ED54C91120C}" dt="2018-12-19T10:28:47.266" v="3747" actId="404"/>
          <ac:spMkLst>
            <pc:docMk/>
            <pc:sldMk cId="3682229443" sldId="325"/>
            <ac:spMk id="3" creationId="{FC50E62A-6B2B-40E0-B25D-3ABA7E7971F0}"/>
          </ac:spMkLst>
        </pc:spChg>
        <pc:spChg chg="add mod">
          <ac:chgData name="Kevin DeRudder" userId="b8db0611-c7c8-4114-b23c-d54441a090d5" providerId="ADAL" clId="{4A79A2E0-8971-4CCD-985E-7ED54C91120C}" dt="2018-12-19T10:28:57.316" v="3752" actId="14100"/>
          <ac:spMkLst>
            <pc:docMk/>
            <pc:sldMk cId="3682229443" sldId="325"/>
            <ac:spMk id="4" creationId="{8DE408F1-D9B3-4F46-B37F-572302C4C666}"/>
          </ac:spMkLst>
        </pc:spChg>
      </pc:sldChg>
      <pc:sldChg chg="addSp modSp add">
        <pc:chgData name="Kevin DeRudder" userId="b8db0611-c7c8-4114-b23c-d54441a090d5" providerId="ADAL" clId="{4A79A2E0-8971-4CCD-985E-7ED54C91120C}" dt="2018-12-19T10:31:25.208" v="3760" actId="1076"/>
        <pc:sldMkLst>
          <pc:docMk/>
          <pc:sldMk cId="3072925769" sldId="326"/>
        </pc:sldMkLst>
        <pc:spChg chg="mod">
          <ac:chgData name="Kevin DeRudder" userId="b8db0611-c7c8-4114-b23c-d54441a090d5" providerId="ADAL" clId="{4A79A2E0-8971-4CCD-985E-7ED54C91120C}" dt="2018-12-19T10:30:56.953" v="3754"/>
          <ac:spMkLst>
            <pc:docMk/>
            <pc:sldMk cId="3072925769" sldId="326"/>
            <ac:spMk id="2" creationId="{067E19E3-5881-4658-9505-96018BAC19BA}"/>
          </ac:spMkLst>
        </pc:spChg>
        <pc:spChg chg="mod">
          <ac:chgData name="Kevin DeRudder" userId="b8db0611-c7c8-4114-b23c-d54441a090d5" providerId="ADAL" clId="{4A79A2E0-8971-4CCD-985E-7ED54C91120C}" dt="2018-12-19T10:31:01.116" v="3755"/>
          <ac:spMkLst>
            <pc:docMk/>
            <pc:sldMk cId="3072925769" sldId="326"/>
            <ac:spMk id="3" creationId="{E2B6E70B-CDD3-4DCD-B749-40E63738C528}"/>
          </ac:spMkLst>
        </pc:spChg>
        <pc:spChg chg="add mod">
          <ac:chgData name="Kevin DeRudder" userId="b8db0611-c7c8-4114-b23c-d54441a090d5" providerId="ADAL" clId="{4A79A2E0-8971-4CCD-985E-7ED54C91120C}" dt="2018-12-19T10:31:25.208" v="3760" actId="1076"/>
          <ac:spMkLst>
            <pc:docMk/>
            <pc:sldMk cId="3072925769" sldId="326"/>
            <ac:spMk id="4" creationId="{FED2FDF2-D67E-465F-B692-45E2E73EFB58}"/>
          </ac:spMkLst>
        </pc:spChg>
      </pc:sldChg>
      <pc:sldChg chg="addSp modSp add">
        <pc:chgData name="Kevin DeRudder" userId="b8db0611-c7c8-4114-b23c-d54441a090d5" providerId="ADAL" clId="{4A79A2E0-8971-4CCD-985E-7ED54C91120C}" dt="2018-12-19T10:32:55.092" v="3806" actId="1036"/>
        <pc:sldMkLst>
          <pc:docMk/>
          <pc:sldMk cId="3071397873" sldId="327"/>
        </pc:sldMkLst>
        <pc:spChg chg="mod">
          <ac:chgData name="Kevin DeRudder" userId="b8db0611-c7c8-4114-b23c-d54441a090d5" providerId="ADAL" clId="{4A79A2E0-8971-4CCD-985E-7ED54C91120C}" dt="2018-12-19T10:31:37.868" v="3777" actId="20577"/>
          <ac:spMkLst>
            <pc:docMk/>
            <pc:sldMk cId="3071397873" sldId="327"/>
            <ac:spMk id="2" creationId="{C29BEE41-380D-44C1-894F-935FC3DF679D}"/>
          </ac:spMkLst>
        </pc:spChg>
        <pc:spChg chg="mod">
          <ac:chgData name="Kevin DeRudder" userId="b8db0611-c7c8-4114-b23c-d54441a090d5" providerId="ADAL" clId="{4A79A2E0-8971-4CCD-985E-7ED54C91120C}" dt="2018-12-19T10:31:59.248" v="3779" actId="255"/>
          <ac:spMkLst>
            <pc:docMk/>
            <pc:sldMk cId="3071397873" sldId="327"/>
            <ac:spMk id="3" creationId="{66A4BF1A-0284-49A8-9A22-B70D227C08B3}"/>
          </ac:spMkLst>
        </pc:spChg>
        <pc:spChg chg="add mod">
          <ac:chgData name="Kevin DeRudder" userId="b8db0611-c7c8-4114-b23c-d54441a090d5" providerId="ADAL" clId="{4A79A2E0-8971-4CCD-985E-7ED54C91120C}" dt="2018-12-19T10:32:43.723" v="3787" actId="20577"/>
          <ac:spMkLst>
            <pc:docMk/>
            <pc:sldMk cId="3071397873" sldId="327"/>
            <ac:spMk id="4" creationId="{5EC9BC87-13E6-4D14-A34A-AD7BB1395135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5" creationId="{39A9D7A8-3BC6-4199-9F6A-4FB22DE2D557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6" creationId="{AE2B84FE-FB0D-47D1-BD90-493C9D95094D}"/>
          </ac:spMkLst>
        </pc:spChg>
      </pc:sldChg>
      <pc:sldChg chg="addSp modSp add">
        <pc:chgData name="Kevin DeRudder" userId="b8db0611-c7c8-4114-b23c-d54441a090d5" providerId="ADAL" clId="{4A79A2E0-8971-4CCD-985E-7ED54C91120C}" dt="2018-12-19T10:34:03.886" v="3844" actId="20577"/>
        <pc:sldMkLst>
          <pc:docMk/>
          <pc:sldMk cId="764747989" sldId="328"/>
        </pc:sldMkLst>
        <pc:spChg chg="mod">
          <ac:chgData name="Kevin DeRudder" userId="b8db0611-c7c8-4114-b23c-d54441a090d5" providerId="ADAL" clId="{4A79A2E0-8971-4CCD-985E-7ED54C91120C}" dt="2018-12-19T10:33:24.193" v="3835" actId="20577"/>
          <ac:spMkLst>
            <pc:docMk/>
            <pc:sldMk cId="764747989" sldId="328"/>
            <ac:spMk id="2" creationId="{52D91D4D-D8E4-496F-9F3F-230CBD6631F0}"/>
          </ac:spMkLst>
        </pc:spChg>
        <pc:spChg chg="mod">
          <ac:chgData name="Kevin DeRudder" userId="b8db0611-c7c8-4114-b23c-d54441a090d5" providerId="ADAL" clId="{4A79A2E0-8971-4CCD-985E-7ED54C91120C}" dt="2018-12-19T10:33:34.055" v="3837" actId="404"/>
          <ac:spMkLst>
            <pc:docMk/>
            <pc:sldMk cId="764747989" sldId="328"/>
            <ac:spMk id="3" creationId="{DD43200B-C6D7-42A3-BFBA-200A978F820D}"/>
          </ac:spMkLst>
        </pc:spChg>
        <pc:spChg chg="add mod">
          <ac:chgData name="Kevin DeRudder" userId="b8db0611-c7c8-4114-b23c-d54441a090d5" providerId="ADAL" clId="{4A79A2E0-8971-4CCD-985E-7ED54C91120C}" dt="2018-12-19T10:34:03.886" v="3844" actId="20577"/>
          <ac:spMkLst>
            <pc:docMk/>
            <pc:sldMk cId="764747989" sldId="328"/>
            <ac:spMk id="4" creationId="{FCD561F0-3CEA-442C-BA1C-6B4B56D445DA}"/>
          </ac:spMkLst>
        </pc:spChg>
      </pc:sldChg>
      <pc:sldChg chg="modSp add">
        <pc:chgData name="Kevin DeRudder" userId="b8db0611-c7c8-4114-b23c-d54441a090d5" providerId="ADAL" clId="{4A79A2E0-8971-4CCD-985E-7ED54C91120C}" dt="2018-12-19T10:34:23.489" v="3855" actId="20577"/>
        <pc:sldMkLst>
          <pc:docMk/>
          <pc:sldMk cId="411627693" sldId="329"/>
        </pc:sldMkLst>
        <pc:spChg chg="mod">
          <ac:chgData name="Kevin DeRudder" userId="b8db0611-c7c8-4114-b23c-d54441a090d5" providerId="ADAL" clId="{4A79A2E0-8971-4CCD-985E-7ED54C91120C}" dt="2018-12-19T10:34:23.489" v="3855" actId="20577"/>
          <ac:spMkLst>
            <pc:docMk/>
            <pc:sldMk cId="411627693" sldId="329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5:20.309" v="3876" actId="208"/>
        <pc:sldMkLst>
          <pc:docMk/>
          <pc:sldMk cId="4065482165" sldId="330"/>
        </pc:sldMkLst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2" creationId="{BE7A0647-82D6-465A-A6F9-8F50C4DD0704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3" creationId="{328C5629-8980-4E2E-AEE0-8A25C64F8D48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4" creationId="{263C1C1A-9D13-41E8-8659-F152E4D8CAB0}"/>
          </ac:spMkLst>
        </pc:spChg>
        <pc:spChg chg="add mod">
          <ac:chgData name="Kevin DeRudder" userId="b8db0611-c7c8-4114-b23c-d54441a090d5" providerId="ADAL" clId="{4A79A2E0-8971-4CCD-985E-7ED54C91120C}" dt="2018-12-19T10:34:58.129" v="3870" actId="20577"/>
          <ac:spMkLst>
            <pc:docMk/>
            <pc:sldMk cId="4065482165" sldId="330"/>
            <ac:spMk id="5" creationId="{E2D46E40-D8B7-484D-A1AD-3DD78B56814D}"/>
          </ac:spMkLst>
        </pc:spChg>
        <pc:spChg chg="add mod">
          <ac:chgData name="Kevin DeRudder" userId="b8db0611-c7c8-4114-b23c-d54441a090d5" providerId="ADAL" clId="{4A79A2E0-8971-4CCD-985E-7ED54C91120C}" dt="2018-12-19T10:34:48.251" v="3860" actId="255"/>
          <ac:spMkLst>
            <pc:docMk/>
            <pc:sldMk cId="4065482165" sldId="330"/>
            <ac:spMk id="6" creationId="{B6D8B723-66A5-454C-A0F7-D6F46A91ECD8}"/>
          </ac:spMkLst>
        </pc:spChg>
        <pc:spChg chg="add mod">
          <ac:chgData name="Kevin DeRudder" userId="b8db0611-c7c8-4114-b23c-d54441a090d5" providerId="ADAL" clId="{4A79A2E0-8971-4CCD-985E-7ED54C91120C}" dt="2018-12-19T10:35:20.309" v="3876" actId="208"/>
          <ac:spMkLst>
            <pc:docMk/>
            <pc:sldMk cId="4065482165" sldId="330"/>
            <ac:spMk id="7" creationId="{C7D0E866-B882-4B43-9CF2-3B6E0AAA0E3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6:44.056" v="3891" actId="207"/>
        <pc:sldMkLst>
          <pc:docMk/>
          <pc:sldMk cId="1256770271" sldId="331"/>
        </pc:sldMkLst>
        <pc:spChg chg="mod">
          <ac:chgData name="Kevin DeRudder" userId="b8db0611-c7c8-4114-b23c-d54441a090d5" providerId="ADAL" clId="{4A79A2E0-8971-4CCD-985E-7ED54C91120C}" dt="2018-12-19T10:36:44.056" v="3891" actId="207"/>
          <ac:spMkLst>
            <pc:docMk/>
            <pc:sldMk cId="1256770271" sldId="331"/>
            <ac:spMk id="7" creationId="{C7D0E866-B882-4B43-9CF2-3B6E0AAA0E38}"/>
          </ac:spMkLst>
        </pc:spChg>
        <pc:spChg chg="add mod ord">
          <ac:chgData name="Kevin DeRudder" userId="b8db0611-c7c8-4114-b23c-d54441a090d5" providerId="ADAL" clId="{4A79A2E0-8971-4CCD-985E-7ED54C91120C}" dt="2018-12-19T10:36:38.334" v="3890" actId="1076"/>
          <ac:spMkLst>
            <pc:docMk/>
            <pc:sldMk cId="1256770271" sldId="331"/>
            <ac:spMk id="8" creationId="{521B0957-263A-45B4-9D21-FED4DD2CD4DA}"/>
          </ac:spMkLst>
        </pc:spChg>
        <pc:spChg chg="add del mod">
          <ac:chgData name="Kevin DeRudder" userId="b8db0611-c7c8-4114-b23c-d54441a090d5" providerId="ADAL" clId="{4A79A2E0-8971-4CCD-985E-7ED54C91120C}" dt="2018-12-19T10:36:20.239" v="3886" actId="478"/>
          <ac:spMkLst>
            <pc:docMk/>
            <pc:sldMk cId="1256770271" sldId="331"/>
            <ac:spMk id="9" creationId="{117B5525-DFF9-4376-A94D-F23C1285CE46}"/>
          </ac:spMkLst>
        </pc:spChg>
      </pc:sldChg>
      <pc:sldChg chg="modSp add">
        <pc:chgData name="Kevin DeRudder" userId="b8db0611-c7c8-4114-b23c-d54441a090d5" providerId="ADAL" clId="{4A79A2E0-8971-4CCD-985E-7ED54C91120C}" dt="2018-12-19T10:40:23.072" v="3899" actId="20577"/>
        <pc:sldMkLst>
          <pc:docMk/>
          <pc:sldMk cId="3213222722" sldId="332"/>
        </pc:sldMkLst>
        <pc:spChg chg="mod">
          <ac:chgData name="Kevin DeRudder" userId="b8db0611-c7c8-4114-b23c-d54441a090d5" providerId="ADAL" clId="{4A79A2E0-8971-4CCD-985E-7ED54C91120C}" dt="2018-12-19T10:40:23.072" v="3899" actId="20577"/>
          <ac:spMkLst>
            <pc:docMk/>
            <pc:sldMk cId="3213222722" sldId="332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1:19.068" v="3939" actId="404"/>
        <pc:sldMkLst>
          <pc:docMk/>
          <pc:sldMk cId="4110814134" sldId="333"/>
        </pc:sldMkLst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2" creationId="{786A70F6-970D-4942-BCB4-86A138B13AD2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3" creationId="{3F75B299-4687-4A58-9F41-8CCDB04E1FF7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4" creationId="{37F8B6E4-0E14-498D-B555-7A49B5474297}"/>
          </ac:spMkLst>
        </pc:spChg>
        <pc:spChg chg="add mod">
          <ac:chgData name="Kevin DeRudder" userId="b8db0611-c7c8-4114-b23c-d54441a090d5" providerId="ADAL" clId="{4A79A2E0-8971-4CCD-985E-7ED54C91120C}" dt="2018-12-19T10:40:40.661" v="3920" actId="20577"/>
          <ac:spMkLst>
            <pc:docMk/>
            <pc:sldMk cId="4110814134" sldId="333"/>
            <ac:spMk id="5" creationId="{4AF3CD8C-7839-4B7C-8AF2-17F14DCB279E}"/>
          </ac:spMkLst>
        </pc:spChg>
        <pc:spChg chg="add mod">
          <ac:chgData name="Kevin DeRudder" userId="b8db0611-c7c8-4114-b23c-d54441a090d5" providerId="ADAL" clId="{4A79A2E0-8971-4CCD-985E-7ED54C91120C}" dt="2018-12-19T10:41:19.068" v="3939" actId="404"/>
          <ac:spMkLst>
            <pc:docMk/>
            <pc:sldMk cId="4110814134" sldId="333"/>
            <ac:spMk id="6" creationId="{EBF852CE-3A2E-4016-B3D9-A6F084FBABA7}"/>
          </ac:spMkLst>
        </pc:spChg>
        <pc:spChg chg="add mod">
          <ac:chgData name="Kevin DeRudder" userId="b8db0611-c7c8-4114-b23c-d54441a090d5" providerId="ADAL" clId="{4A79A2E0-8971-4CCD-985E-7ED54C91120C}" dt="2018-12-19T10:41:05.399" v="3923" actId="1076"/>
          <ac:spMkLst>
            <pc:docMk/>
            <pc:sldMk cId="4110814134" sldId="333"/>
            <ac:spMk id="7" creationId="{B69AF527-1E6F-43E7-90D9-3D9AE0B5CA7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3:37.973" v="3988" actId="478"/>
        <pc:sldMkLst>
          <pc:docMk/>
          <pc:sldMk cId="2360309013" sldId="334"/>
        </pc:sldMkLst>
        <pc:spChg chg="add del mod">
          <ac:chgData name="Kevin DeRudder" userId="b8db0611-c7c8-4114-b23c-d54441a090d5" providerId="ADAL" clId="{4A79A2E0-8971-4CCD-985E-7ED54C91120C}" dt="2018-12-19T10:42:26.082" v="3963" actId="478"/>
          <ac:spMkLst>
            <pc:docMk/>
            <pc:sldMk cId="2360309013" sldId="334"/>
            <ac:spMk id="2" creationId="{7BCFB84B-6CE0-41E7-80A8-19EADFFBD73B}"/>
          </ac:spMkLst>
        </pc:spChg>
        <pc:spChg chg="del">
          <ac:chgData name="Kevin DeRudder" userId="b8db0611-c7c8-4114-b23c-d54441a090d5" providerId="ADAL" clId="{4A79A2E0-8971-4CCD-985E-7ED54C91120C}" dt="2018-12-19T10:41:46.623" v="3948" actId="478"/>
          <ac:spMkLst>
            <pc:docMk/>
            <pc:sldMk cId="2360309013" sldId="334"/>
            <ac:spMk id="3" creationId="{0812BE60-D45B-4D07-A0DE-5040FDE0485F}"/>
          </ac:spMkLst>
        </pc:spChg>
        <pc:spChg chg="add mod">
          <ac:chgData name="Kevin DeRudder" userId="b8db0611-c7c8-4114-b23c-d54441a090d5" providerId="ADAL" clId="{4A79A2E0-8971-4CCD-985E-7ED54C91120C}" dt="2018-12-19T10:42:34.025" v="3965" actId="1076"/>
          <ac:spMkLst>
            <pc:docMk/>
            <pc:sldMk cId="2360309013" sldId="334"/>
            <ac:spMk id="7" creationId="{1E63A2CD-5B85-439F-9A41-4A097F1AD15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8" creationId="{D2C6E143-02EF-4661-880B-916970CE9EB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9" creationId="{05F15833-A2E6-4C6D-ABD5-25B5FE04A353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0" creationId="{B22C30B2-3200-4F83-BC1D-2A5AFE09B2F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1" creationId="{143FD0C4-429E-4DA0-BCC3-E2E087232229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2" creationId="{33C2FA53-C5DB-49BD-9485-E5CA71D8DAE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3" creationId="{BD1749AC-C724-46CB-AEB2-F9ACD098CAB5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4" creationId="{7A77828A-9079-4079-9A07-177EDDA8FF9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5" creationId="{16695FD1-D211-400E-852A-CBBFDFAF33A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6" creationId="{2340C8CD-F5D0-45FB-B67C-57321FD945E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7" creationId="{AE3C664F-ED2E-4B7B-A2AB-4644C744CDA8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8" creationId="{AAB9665E-C48D-425B-933F-2A65FE9D976D}"/>
          </ac:spMkLst>
        </pc:spChg>
        <pc:spChg chg="add del mod">
          <ac:chgData name="Kevin DeRudder" userId="b8db0611-c7c8-4114-b23c-d54441a090d5" providerId="ADAL" clId="{4A79A2E0-8971-4CCD-985E-7ED54C91120C}" dt="2018-12-19T10:43:36.380" v="3987" actId="478"/>
          <ac:spMkLst>
            <pc:docMk/>
            <pc:sldMk cId="2360309013" sldId="334"/>
            <ac:spMk id="19" creationId="{17B545E8-BB86-40EA-98C9-D48FA4150B3A}"/>
          </ac:spMkLst>
        </pc:spChg>
        <pc:spChg chg="add del mod">
          <ac:chgData name="Kevin DeRudder" userId="b8db0611-c7c8-4114-b23c-d54441a090d5" providerId="ADAL" clId="{4A79A2E0-8971-4CCD-985E-7ED54C91120C}" dt="2018-12-19T10:43:37.973" v="3988" actId="478"/>
          <ac:spMkLst>
            <pc:docMk/>
            <pc:sldMk cId="2360309013" sldId="334"/>
            <ac:spMk id="20" creationId="{2849EAAA-6F2B-491F-A75A-2EFD05828D1B}"/>
          </ac:spMkLst>
        </pc:spChg>
        <pc:spChg chg="add del mod">
          <ac:chgData name="Kevin DeRudder" userId="b8db0611-c7c8-4114-b23c-d54441a090d5" providerId="ADAL" clId="{4A79A2E0-8971-4CCD-985E-7ED54C91120C}" dt="2018-12-19T10:42:23.364" v="3961" actId="478"/>
          <ac:spMkLst>
            <pc:docMk/>
            <pc:sldMk cId="2360309013" sldId="334"/>
            <ac:spMk id="41" creationId="{BD634BC1-A821-4851-A0CA-940E1D01BEBA}"/>
          </ac:spMkLst>
        </pc:spChg>
        <pc:spChg chg="add del mod">
          <ac:chgData name="Kevin DeRudder" userId="b8db0611-c7c8-4114-b23c-d54441a090d5" providerId="ADAL" clId="{4A79A2E0-8971-4CCD-985E-7ED54C91120C}" dt="2018-12-19T10:42:27.635" v="3964" actId="478"/>
          <ac:spMkLst>
            <pc:docMk/>
            <pc:sldMk cId="2360309013" sldId="334"/>
            <ac:spMk id="43" creationId="{49C96E39-164A-44FF-A983-9FCF82DCEDC6}"/>
          </ac:spMkLst>
        </pc:sp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4" creationId="{311C8B07-9CCF-4F78-8FDA-EDBF60B7BDA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5" creationId="{C3A203EC-E50B-4524-807E-56B74416DA5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6" creationId="{A1078155-FEE2-42B1-98AA-87CD331D6A7E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1" creationId="{D3565F41-54CC-4ABB-94E1-DB0F6BE28C8D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2" creationId="{A456ACC9-0709-4ED8-A662-C68C12CC54B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3" creationId="{922C6FA2-E930-47C9-9C53-D646E813DC7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4" creationId="{D5A26D79-9C1C-4340-8BA2-D794A206E3F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5" creationId="{5690C096-3E55-4BEA-88F1-488766C2C5E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6" creationId="{7BCF3B6F-114D-4703-B954-7F10B2257644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7" creationId="{A9AA0A07-934F-49B3-AA8F-62D37A0971D6}"/>
          </ac:cxnSpMkLst>
        </pc:cxnChg>
        <pc:cxnChg chg="add del mod">
          <ac:chgData name="Kevin DeRudder" userId="b8db0611-c7c8-4114-b23c-d54441a090d5" providerId="ADAL" clId="{4A79A2E0-8971-4CCD-985E-7ED54C91120C}" dt="2018-12-19T10:43:16.947" v="3984" actId="478"/>
          <ac:cxnSpMkLst>
            <pc:docMk/>
            <pc:sldMk cId="2360309013" sldId="334"/>
            <ac:cxnSpMk id="28" creationId="{4F7AADA6-9908-4D7F-8956-9F0C768BFA3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9" creationId="{2B8B62B8-DE85-4BBC-B416-23565DDE15D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30" creationId="{5CC28FBD-AFD4-4DED-9DE7-395129717FDE}"/>
          </ac:cxnSpMkLst>
        </pc:cxnChg>
      </pc:sldChg>
      <pc:sldChg chg="delSp modSp add">
        <pc:chgData name="Kevin DeRudder" userId="b8db0611-c7c8-4114-b23c-d54441a090d5" providerId="ADAL" clId="{4A79A2E0-8971-4CCD-985E-7ED54C91120C}" dt="2018-12-19T10:42:59.016" v="3979" actId="478"/>
        <pc:sldMkLst>
          <pc:docMk/>
          <pc:sldMk cId="3881402376" sldId="335"/>
        </pc:sldMkLst>
        <pc:cxnChg chg="del">
          <ac:chgData name="Kevin DeRudder" userId="b8db0611-c7c8-4114-b23c-d54441a090d5" providerId="ADAL" clId="{4A79A2E0-8971-4CCD-985E-7ED54C91120C}" dt="2018-12-19T10:42:47.644" v="3968" actId="478"/>
          <ac:cxnSpMkLst>
            <pc:docMk/>
            <pc:sldMk cId="3881402376" sldId="335"/>
            <ac:cxnSpMk id="4" creationId="{311C8B07-9CCF-4F78-8FDA-EDBF60B7BDA6}"/>
          </ac:cxnSpMkLst>
        </pc:cxnChg>
        <pc:cxnChg chg="del mod">
          <ac:chgData name="Kevin DeRudder" userId="b8db0611-c7c8-4114-b23c-d54441a090d5" providerId="ADAL" clId="{4A79A2E0-8971-4CCD-985E-7ED54C91120C}" dt="2018-12-19T10:42:55.934" v="3976" actId="478"/>
          <ac:cxnSpMkLst>
            <pc:docMk/>
            <pc:sldMk cId="3881402376" sldId="335"/>
            <ac:cxnSpMk id="5" creationId="{C3A203EC-E50B-4524-807E-56B74416DA52}"/>
          </ac:cxnSpMkLst>
        </pc:cxnChg>
        <pc:cxnChg chg="del mod">
          <ac:chgData name="Kevin DeRudder" userId="b8db0611-c7c8-4114-b23c-d54441a090d5" providerId="ADAL" clId="{4A79A2E0-8971-4CCD-985E-7ED54C91120C}" dt="2018-12-19T10:42:52.072" v="3973" actId="478"/>
          <ac:cxnSpMkLst>
            <pc:docMk/>
            <pc:sldMk cId="3881402376" sldId="335"/>
            <ac:cxnSpMk id="6" creationId="{A1078155-FEE2-42B1-98AA-87CD331D6A7E}"/>
          </ac:cxnSpMkLst>
        </pc:cxnChg>
        <pc:cxnChg chg="del">
          <ac:chgData name="Kevin DeRudder" userId="b8db0611-c7c8-4114-b23c-d54441a090d5" providerId="ADAL" clId="{4A79A2E0-8971-4CCD-985E-7ED54C91120C}" dt="2018-12-19T10:42:53.321" v="3974" actId="478"/>
          <ac:cxnSpMkLst>
            <pc:docMk/>
            <pc:sldMk cId="3881402376" sldId="335"/>
            <ac:cxnSpMk id="21" creationId="{D3565F41-54CC-4ABB-94E1-DB0F6BE28C8D}"/>
          </ac:cxnSpMkLst>
        </pc:cxnChg>
        <pc:cxnChg chg="del">
          <ac:chgData name="Kevin DeRudder" userId="b8db0611-c7c8-4114-b23c-d54441a090d5" providerId="ADAL" clId="{4A79A2E0-8971-4CCD-985E-7ED54C91120C}" dt="2018-12-19T10:42:51.166" v="3972" actId="478"/>
          <ac:cxnSpMkLst>
            <pc:docMk/>
            <pc:sldMk cId="3881402376" sldId="335"/>
            <ac:cxnSpMk id="22" creationId="{A456ACC9-0709-4ED8-A662-C68C12CC54B5}"/>
          </ac:cxnSpMkLst>
        </pc:cxnChg>
        <pc:cxnChg chg="del">
          <ac:chgData name="Kevin DeRudder" userId="b8db0611-c7c8-4114-b23c-d54441a090d5" providerId="ADAL" clId="{4A79A2E0-8971-4CCD-985E-7ED54C91120C}" dt="2018-12-19T10:42:49.448" v="3970" actId="478"/>
          <ac:cxnSpMkLst>
            <pc:docMk/>
            <pc:sldMk cId="3881402376" sldId="335"/>
            <ac:cxnSpMk id="23" creationId="{922C6FA2-E930-47C9-9C53-D646E813DC71}"/>
          </ac:cxnSpMkLst>
        </pc:cxnChg>
        <pc:cxnChg chg="del mod">
          <ac:chgData name="Kevin DeRudder" userId="b8db0611-c7c8-4114-b23c-d54441a090d5" providerId="ADAL" clId="{4A79A2E0-8971-4CCD-985E-7ED54C91120C}" dt="2018-12-19T10:42:54.797" v="3975" actId="478"/>
          <ac:cxnSpMkLst>
            <pc:docMk/>
            <pc:sldMk cId="3881402376" sldId="335"/>
            <ac:cxnSpMk id="24" creationId="{D5A26D79-9C1C-4340-8BA2-D794A206E3F5}"/>
          </ac:cxnSpMkLst>
        </pc:cxnChg>
        <pc:cxnChg chg="del">
          <ac:chgData name="Kevin DeRudder" userId="b8db0611-c7c8-4114-b23c-d54441a090d5" providerId="ADAL" clId="{4A79A2E0-8971-4CCD-985E-7ED54C91120C}" dt="2018-12-19T10:42:50.261" v="3971" actId="478"/>
          <ac:cxnSpMkLst>
            <pc:docMk/>
            <pc:sldMk cId="3881402376" sldId="335"/>
            <ac:cxnSpMk id="25" creationId="{5690C096-3E55-4BEA-88F1-488766C2C5E6}"/>
          </ac:cxnSpMkLst>
        </pc:cxnChg>
        <pc:cxnChg chg="del">
          <ac:chgData name="Kevin DeRudder" userId="b8db0611-c7c8-4114-b23c-d54441a090d5" providerId="ADAL" clId="{4A79A2E0-8971-4CCD-985E-7ED54C91120C}" dt="2018-12-19T10:42:48.518" v="3969" actId="478"/>
          <ac:cxnSpMkLst>
            <pc:docMk/>
            <pc:sldMk cId="3881402376" sldId="335"/>
            <ac:cxnSpMk id="26" creationId="{7BCF3B6F-114D-4703-B954-7F10B2257644}"/>
          </ac:cxnSpMkLst>
        </pc:cxnChg>
        <pc:cxnChg chg="del">
          <ac:chgData name="Kevin DeRudder" userId="b8db0611-c7c8-4114-b23c-d54441a090d5" providerId="ADAL" clId="{4A79A2E0-8971-4CCD-985E-7ED54C91120C}" dt="2018-12-19T10:42:58.141" v="3978" actId="478"/>
          <ac:cxnSpMkLst>
            <pc:docMk/>
            <pc:sldMk cId="3881402376" sldId="335"/>
            <ac:cxnSpMk id="27" creationId="{A9AA0A07-934F-49B3-AA8F-62D37A0971D6}"/>
          </ac:cxnSpMkLst>
        </pc:cxnChg>
        <pc:cxnChg chg="del mod">
          <ac:chgData name="Kevin DeRudder" userId="b8db0611-c7c8-4114-b23c-d54441a090d5" providerId="ADAL" clId="{4A79A2E0-8971-4CCD-985E-7ED54C91120C}" dt="2018-12-19T10:42:56.746" v="3977" actId="478"/>
          <ac:cxnSpMkLst>
            <pc:docMk/>
            <pc:sldMk cId="3881402376" sldId="335"/>
            <ac:cxnSpMk id="28" creationId="{4F7AADA6-9908-4D7F-8956-9F0C768BFA32}"/>
          </ac:cxnSpMkLst>
        </pc:cxnChg>
        <pc:cxnChg chg="del">
          <ac:chgData name="Kevin DeRudder" userId="b8db0611-c7c8-4114-b23c-d54441a090d5" providerId="ADAL" clId="{4A79A2E0-8971-4CCD-985E-7ED54C91120C}" dt="2018-12-19T10:42:59.016" v="3979" actId="478"/>
          <ac:cxnSpMkLst>
            <pc:docMk/>
            <pc:sldMk cId="3881402376" sldId="335"/>
            <ac:cxnSpMk id="29" creationId="{2B8B62B8-DE85-4BBC-B416-23565DDE15D1}"/>
          </ac:cxnSpMkLst>
        </pc:cxnChg>
      </pc:sldChg>
      <pc:sldChg chg="modSp add">
        <pc:chgData name="Kevin DeRudder" userId="b8db0611-c7c8-4114-b23c-d54441a090d5" providerId="ADAL" clId="{4A79A2E0-8971-4CCD-985E-7ED54C91120C}" dt="2018-12-19T10:43:29.763" v="3985" actId="167"/>
        <pc:sldMkLst>
          <pc:docMk/>
          <pc:sldMk cId="693167582" sldId="336"/>
        </pc:sldMkLst>
        <pc:cxnChg chg="ord">
          <ac:chgData name="Kevin DeRudder" userId="b8db0611-c7c8-4114-b23c-d54441a090d5" providerId="ADAL" clId="{4A79A2E0-8971-4CCD-985E-7ED54C91120C}" dt="2018-12-19T10:43:29.763" v="3985" actId="167"/>
          <ac:cxnSpMkLst>
            <pc:docMk/>
            <pc:sldMk cId="693167582" sldId="336"/>
            <ac:cxnSpMk id="28" creationId="{4F7AADA6-9908-4D7F-8956-9F0C768BFA32}"/>
          </ac:cxnSpMkLst>
        </pc:cxnChg>
      </pc:sldChg>
      <pc:sldChg chg="add">
        <pc:chgData name="Kevin DeRudder" userId="b8db0611-c7c8-4114-b23c-d54441a090d5" providerId="ADAL" clId="{4A79A2E0-8971-4CCD-985E-7ED54C91120C}" dt="2018-12-19T10:43:33.497" v="3986"/>
        <pc:sldMkLst>
          <pc:docMk/>
          <pc:sldMk cId="377399560" sldId="337"/>
        </pc:sldMkLst>
      </pc:sldChg>
      <pc:sldChg chg="modSp add">
        <pc:chgData name="Kevin DeRudder" userId="b8db0611-c7c8-4114-b23c-d54441a090d5" providerId="ADAL" clId="{4A79A2E0-8971-4CCD-985E-7ED54C91120C}" dt="2018-12-19T10:44:46.902" v="4012" actId="20577"/>
        <pc:sldMkLst>
          <pc:docMk/>
          <pc:sldMk cId="2086522361" sldId="338"/>
        </pc:sldMkLst>
        <pc:spChg chg="mod">
          <ac:chgData name="Kevin DeRudder" userId="b8db0611-c7c8-4114-b23c-d54441a090d5" providerId="ADAL" clId="{4A79A2E0-8971-4CCD-985E-7ED54C91120C}" dt="2018-12-19T10:44:12.170" v="4000" actId="20577"/>
          <ac:spMkLst>
            <pc:docMk/>
            <pc:sldMk cId="2086522361" sldId="338"/>
            <ac:spMk id="2" creationId="{DE539506-FF2C-4FC4-9B27-9C0F8DA788DE}"/>
          </ac:spMkLst>
        </pc:spChg>
        <pc:spChg chg="mod">
          <ac:chgData name="Kevin DeRudder" userId="b8db0611-c7c8-4114-b23c-d54441a090d5" providerId="ADAL" clId="{4A79A2E0-8971-4CCD-985E-7ED54C91120C}" dt="2018-12-19T10:44:46.902" v="4012" actId="20577"/>
          <ac:spMkLst>
            <pc:docMk/>
            <pc:sldMk cId="2086522361" sldId="338"/>
            <ac:spMk id="3" creationId="{12EC4F23-CE7C-4370-A94C-4E6165A2359F}"/>
          </ac:spMkLst>
        </pc:spChg>
      </pc:sldChg>
      <pc:sldChg chg="addSp modSp add">
        <pc:chgData name="Kevin DeRudder" userId="b8db0611-c7c8-4114-b23c-d54441a090d5" providerId="ADAL" clId="{4A79A2E0-8971-4CCD-985E-7ED54C91120C}" dt="2018-12-19T10:46:02.871" v="4042" actId="1076"/>
        <pc:sldMkLst>
          <pc:docMk/>
          <pc:sldMk cId="2578186328" sldId="339"/>
        </pc:sldMkLst>
        <pc:spChg chg="mod">
          <ac:chgData name="Kevin DeRudder" userId="b8db0611-c7c8-4114-b23c-d54441a090d5" providerId="ADAL" clId="{4A79A2E0-8971-4CCD-985E-7ED54C91120C}" dt="2018-12-19T10:45:01.985" v="4030" actId="20577"/>
          <ac:spMkLst>
            <pc:docMk/>
            <pc:sldMk cId="2578186328" sldId="339"/>
            <ac:spMk id="2" creationId="{1B471788-9B1B-4CFA-B708-B85F5E04813D}"/>
          </ac:spMkLst>
        </pc:spChg>
        <pc:spChg chg="mod">
          <ac:chgData name="Kevin DeRudder" userId="b8db0611-c7c8-4114-b23c-d54441a090d5" providerId="ADAL" clId="{4A79A2E0-8971-4CCD-985E-7ED54C91120C}" dt="2018-12-19T10:45:40.350" v="4037" actId="1076"/>
          <ac:spMkLst>
            <pc:docMk/>
            <pc:sldMk cId="2578186328" sldId="339"/>
            <ac:spMk id="3" creationId="{B641FA86-C7A6-4713-A09E-DB53F4D77DE8}"/>
          </ac:spMkLst>
        </pc:spChg>
        <pc:spChg chg="add mod">
          <ac:chgData name="Kevin DeRudder" userId="b8db0611-c7c8-4114-b23c-d54441a090d5" providerId="ADAL" clId="{4A79A2E0-8971-4CCD-985E-7ED54C91120C}" dt="2018-12-19T10:45:54.041" v="4041" actId="1076"/>
          <ac:spMkLst>
            <pc:docMk/>
            <pc:sldMk cId="2578186328" sldId="339"/>
            <ac:spMk id="4" creationId="{8BEAB6DD-F050-4FA3-9F7D-DAC02726E29E}"/>
          </ac:spMkLst>
        </pc:spChg>
        <pc:spChg chg="add mod">
          <ac:chgData name="Kevin DeRudder" userId="b8db0611-c7c8-4114-b23c-d54441a090d5" providerId="ADAL" clId="{4A79A2E0-8971-4CCD-985E-7ED54C91120C}" dt="2018-12-19T10:46:02.871" v="4042" actId="1076"/>
          <ac:spMkLst>
            <pc:docMk/>
            <pc:sldMk cId="2578186328" sldId="339"/>
            <ac:spMk id="5" creationId="{128FA9A8-C644-4EA5-82A4-FA0850E3B30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6:44.203" v="4066" actId="1076"/>
        <pc:sldMkLst>
          <pc:docMk/>
          <pc:sldMk cId="3736632528" sldId="340"/>
        </pc:sldMkLst>
        <pc:spChg chg="mod">
          <ac:chgData name="Kevin DeRudder" userId="b8db0611-c7c8-4114-b23c-d54441a090d5" providerId="ADAL" clId="{4A79A2E0-8971-4CCD-985E-7ED54C91120C}" dt="2018-12-19T10:46:31.314" v="4060" actId="20577"/>
          <ac:spMkLst>
            <pc:docMk/>
            <pc:sldMk cId="3736632528" sldId="340"/>
            <ac:spMk id="2" creationId="{7CF83E04-A82A-4684-9DCA-62247A6A9FAE}"/>
          </ac:spMkLst>
        </pc:spChg>
        <pc:spChg chg="del">
          <ac:chgData name="Kevin DeRudder" userId="b8db0611-c7c8-4114-b23c-d54441a090d5" providerId="ADAL" clId="{4A79A2E0-8971-4CCD-985E-7ED54C91120C}" dt="2018-12-19T10:46:33.634" v="4061" actId="478"/>
          <ac:spMkLst>
            <pc:docMk/>
            <pc:sldMk cId="3736632528" sldId="340"/>
            <ac:spMk id="3" creationId="{A86878EB-A48B-45A7-BEFD-C7D12017816D}"/>
          </ac:spMkLst>
        </pc:spChg>
        <pc:spChg chg="add mod">
          <ac:chgData name="Kevin DeRudder" userId="b8db0611-c7c8-4114-b23c-d54441a090d5" providerId="ADAL" clId="{4A79A2E0-8971-4CCD-985E-7ED54C91120C}" dt="2018-12-19T10:46:44.203" v="4066" actId="1076"/>
          <ac:spMkLst>
            <pc:docMk/>
            <pc:sldMk cId="3736632528" sldId="340"/>
            <ac:spMk id="4" creationId="{FC023FA2-3896-4F4A-8301-3773E7D125AF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2:31.641" v="4122" actId="113"/>
        <pc:sldMkLst>
          <pc:docMk/>
          <pc:sldMk cId="876580271" sldId="341"/>
        </pc:sldMkLst>
        <pc:spChg chg="mod">
          <ac:chgData name="Kevin DeRudder" userId="b8db0611-c7c8-4114-b23c-d54441a090d5" providerId="ADAL" clId="{4A79A2E0-8971-4CCD-985E-7ED54C91120C}" dt="2018-12-19T10:48:43.420" v="4081" actId="20577"/>
          <ac:spMkLst>
            <pc:docMk/>
            <pc:sldMk cId="876580271" sldId="341"/>
            <ac:spMk id="2" creationId="{88955547-9027-42F8-95C4-1B9038757419}"/>
          </ac:spMkLst>
        </pc:spChg>
        <pc:spChg chg="del">
          <ac:chgData name="Kevin DeRudder" userId="b8db0611-c7c8-4114-b23c-d54441a090d5" providerId="ADAL" clId="{4A79A2E0-8971-4CCD-985E-7ED54C91120C}" dt="2018-12-19T10:50:03.114" v="4082" actId="478"/>
          <ac:spMkLst>
            <pc:docMk/>
            <pc:sldMk cId="876580271" sldId="341"/>
            <ac:spMk id="3" creationId="{09142766-30E9-407C-B35D-AF17A7D8EFFB}"/>
          </ac:spMkLst>
        </pc:spChg>
        <pc:spChg chg="add mod">
          <ac:chgData name="Kevin DeRudder" userId="b8db0611-c7c8-4114-b23c-d54441a090d5" providerId="ADAL" clId="{4A79A2E0-8971-4CCD-985E-7ED54C91120C}" dt="2018-12-19T10:52:31.641" v="4122" actId="113"/>
          <ac:spMkLst>
            <pc:docMk/>
            <pc:sldMk cId="876580271" sldId="341"/>
            <ac:spMk id="4" creationId="{0C4FB5C8-507C-4E7D-A6C3-A130BF49F631}"/>
          </ac:spMkLst>
        </pc:spChg>
        <pc:spChg chg="add mod">
          <ac:chgData name="Kevin DeRudder" userId="b8db0611-c7c8-4114-b23c-d54441a090d5" providerId="ADAL" clId="{4A79A2E0-8971-4CCD-985E-7ED54C91120C}" dt="2018-12-19T10:52:09.531" v="4116" actId="1076"/>
          <ac:spMkLst>
            <pc:docMk/>
            <pc:sldMk cId="876580271" sldId="341"/>
            <ac:spMk id="5" creationId="{3275007C-452E-4B30-AF12-271C42889343}"/>
          </ac:spMkLst>
        </pc:spChg>
        <pc:spChg chg="add mod">
          <ac:chgData name="Kevin DeRudder" userId="b8db0611-c7c8-4114-b23c-d54441a090d5" providerId="ADAL" clId="{4A79A2E0-8971-4CCD-985E-7ED54C91120C}" dt="2018-12-19T10:52:21.310" v="4121" actId="20577"/>
          <ac:spMkLst>
            <pc:docMk/>
            <pc:sldMk cId="876580271" sldId="341"/>
            <ac:spMk id="6" creationId="{1BC3CA9F-8E5E-40D4-A5C4-402A13EEC4C6}"/>
          </ac:spMkLst>
        </pc:spChg>
        <pc:spChg chg="add mod">
          <ac:chgData name="Kevin DeRudder" userId="b8db0611-c7c8-4114-b23c-d54441a090d5" providerId="ADAL" clId="{4A79A2E0-8971-4CCD-985E-7ED54C91120C}" dt="2018-12-19T10:52:18.605" v="4118" actId="1076"/>
          <ac:spMkLst>
            <pc:docMk/>
            <pc:sldMk cId="876580271" sldId="341"/>
            <ac:spMk id="7" creationId="{8F3B599D-2733-4C24-B531-A6B2BFBC343E}"/>
          </ac:spMkLst>
        </pc:spChg>
      </pc:sldChg>
      <pc:sldChg chg="modSp add del">
        <pc:chgData name="Kevin DeRudder" userId="b8db0611-c7c8-4114-b23c-d54441a090d5" providerId="ADAL" clId="{4A79A2E0-8971-4CCD-985E-7ED54C91120C}" dt="2018-12-19T10:58:47.382" v="4230" actId="2696"/>
        <pc:sldMkLst>
          <pc:docMk/>
          <pc:sldMk cId="2000150674" sldId="342"/>
        </pc:sldMkLst>
        <pc:spChg chg="mod">
          <ac:chgData name="Kevin DeRudder" userId="b8db0611-c7c8-4114-b23c-d54441a090d5" providerId="ADAL" clId="{4A79A2E0-8971-4CCD-985E-7ED54C91120C}" dt="2018-12-19T10:54:27.517" v="4135" actId="20577"/>
          <ac:spMkLst>
            <pc:docMk/>
            <pc:sldMk cId="2000150674" sldId="342"/>
            <ac:spMk id="2" creationId="{00000000-0000-0000-0000-000000000000}"/>
          </ac:spMkLst>
        </pc:spChg>
      </pc:sldChg>
      <pc:sldChg chg="addSp delSp modSp add del">
        <pc:chgData name="Kevin DeRudder" userId="b8db0611-c7c8-4114-b23c-d54441a090d5" providerId="ADAL" clId="{4A79A2E0-8971-4CCD-985E-7ED54C91120C}" dt="2018-12-19T11:06:37.013" v="4336" actId="2696"/>
        <pc:sldMkLst>
          <pc:docMk/>
          <pc:sldMk cId="1760747899" sldId="343"/>
        </pc:sldMkLst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2" creationId="{C05BED4E-16EE-4EBD-BFAA-CE0BED613E46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3" creationId="{703CF440-5ABC-44E6-BEEA-9B39F2FDA192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4" creationId="{35106F94-2C42-4551-8694-D09224125469}"/>
          </ac:spMkLst>
        </pc:spChg>
        <pc:spChg chg="add mod">
          <ac:chgData name="Kevin DeRudder" userId="b8db0611-c7c8-4114-b23c-d54441a090d5" providerId="ADAL" clId="{4A79A2E0-8971-4CCD-985E-7ED54C91120C}" dt="2018-12-19T10:58:30.107" v="4229" actId="20577"/>
          <ac:spMkLst>
            <pc:docMk/>
            <pc:sldMk cId="1760747899" sldId="343"/>
            <ac:spMk id="5" creationId="{2DDC67D3-C00F-45E4-A112-67A25FCE6068}"/>
          </ac:spMkLst>
        </pc:spChg>
        <pc:spChg chg="add mod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6" creationId="{924769B2-464E-4586-B7B7-ACC3E2B891BE}"/>
          </ac:spMkLst>
        </pc:spChg>
      </pc:sldChg>
      <pc:sldChg chg="addSp modSp add">
        <pc:chgData name="Kevin DeRudder" userId="b8db0611-c7c8-4114-b23c-d54441a090d5" providerId="ADAL" clId="{4A79A2E0-8971-4CCD-985E-7ED54C91120C}" dt="2018-12-19T10:56:41.155" v="4169" actId="20577"/>
        <pc:sldMkLst>
          <pc:docMk/>
          <pc:sldMk cId="113881761" sldId="344"/>
        </pc:sldMkLst>
        <pc:spChg chg="mod">
          <ac:chgData name="Kevin DeRudder" userId="b8db0611-c7c8-4114-b23c-d54441a090d5" providerId="ADAL" clId="{4A79A2E0-8971-4CCD-985E-7ED54C91120C}" dt="2018-12-19T10:56:41.155" v="4169" actId="20577"/>
          <ac:spMkLst>
            <pc:docMk/>
            <pc:sldMk cId="113881761" sldId="344"/>
            <ac:spMk id="2" creationId="{2EAB4B96-9307-44CF-9944-5AC38B9E6C58}"/>
          </ac:spMkLst>
        </pc:spChg>
        <pc:spChg chg="mod">
          <ac:chgData name="Kevin DeRudder" userId="b8db0611-c7c8-4114-b23c-d54441a090d5" providerId="ADAL" clId="{4A79A2E0-8971-4CCD-985E-7ED54C91120C}" dt="2018-12-19T10:55:54.952" v="4145" actId="404"/>
          <ac:spMkLst>
            <pc:docMk/>
            <pc:sldMk cId="113881761" sldId="344"/>
            <ac:spMk id="3" creationId="{E5F773C0-A2BC-4E7E-B7FC-9E780E2A2AAC}"/>
          </ac:spMkLst>
        </pc:spChg>
        <pc:picChg chg="add mod">
          <ac:chgData name="Kevin DeRudder" userId="b8db0611-c7c8-4114-b23c-d54441a090d5" providerId="ADAL" clId="{4A79A2E0-8971-4CCD-985E-7ED54C91120C}" dt="2018-12-19T10:56:09.406" v="4149" actId="1076"/>
          <ac:picMkLst>
            <pc:docMk/>
            <pc:sldMk cId="113881761" sldId="344"/>
            <ac:picMk id="4" creationId="{6E241F33-D63E-46A5-BDFB-E67C5F7897A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7:30.849" v="4208" actId="478"/>
        <pc:sldMkLst>
          <pc:docMk/>
          <pc:sldMk cId="1553114921" sldId="345"/>
        </pc:sldMkLst>
        <pc:spChg chg="mod">
          <ac:chgData name="Kevin DeRudder" userId="b8db0611-c7c8-4114-b23c-d54441a090d5" providerId="ADAL" clId="{4A79A2E0-8971-4CCD-985E-7ED54C91120C}" dt="2018-12-19T10:56:49.423" v="4198" actId="20577"/>
          <ac:spMkLst>
            <pc:docMk/>
            <pc:sldMk cId="1553114921" sldId="345"/>
            <ac:spMk id="2" creationId="{1AD464EC-43EE-471E-B0E3-08622B8F5410}"/>
          </ac:spMkLst>
        </pc:spChg>
        <pc:spChg chg="del">
          <ac:chgData name="Kevin DeRudder" userId="b8db0611-c7c8-4114-b23c-d54441a090d5" providerId="ADAL" clId="{4A79A2E0-8971-4CCD-985E-7ED54C91120C}" dt="2018-12-19T10:56:52.300" v="4199" actId="478"/>
          <ac:spMkLst>
            <pc:docMk/>
            <pc:sldMk cId="1553114921" sldId="345"/>
            <ac:spMk id="3" creationId="{1314EEDD-0F64-4B41-8540-BEA0C63BBE3E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8" creationId="{73F42C6D-2645-4F65-8848-DC24C001C4A7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9" creationId="{D58C97BE-42FE-4CD9-95FF-A818E34677F1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10" creationId="{6ED94F9A-0BBD-459F-B92A-EDB1310918E4}"/>
          </ac:spMkLst>
        </pc:sp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4" creationId="{0B52A0AE-81B7-49F4-BC45-B52FD62A88D5}"/>
          </ac:picMkLst>
        </pc:pic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5" creationId="{12153336-9157-40E6-A671-1513AEEF7145}"/>
          </ac:picMkLst>
        </pc:picChg>
        <pc:picChg chg="add del mod">
          <ac:chgData name="Kevin DeRudder" userId="b8db0611-c7c8-4114-b23c-d54441a090d5" providerId="ADAL" clId="{4A79A2E0-8971-4CCD-985E-7ED54C91120C}" dt="2018-12-19T10:57:28.973" v="4207" actId="478"/>
          <ac:picMkLst>
            <pc:docMk/>
            <pc:sldMk cId="1553114921" sldId="345"/>
            <ac:picMk id="6" creationId="{ABB969CC-60DA-4DBC-BAD6-35888ADA96FE}"/>
          </ac:picMkLst>
        </pc:picChg>
        <pc:picChg chg="add del mod">
          <ac:chgData name="Kevin DeRudder" userId="b8db0611-c7c8-4114-b23c-d54441a090d5" providerId="ADAL" clId="{4A79A2E0-8971-4CCD-985E-7ED54C91120C}" dt="2018-12-19T10:57:30.849" v="4208" actId="478"/>
          <ac:picMkLst>
            <pc:docMk/>
            <pc:sldMk cId="1553114921" sldId="345"/>
            <ac:picMk id="7" creationId="{D0E9AEAA-7C7B-4420-A38E-BE1699E831F1}"/>
          </ac:picMkLst>
        </pc:picChg>
      </pc:sldChg>
      <pc:sldChg chg="add">
        <pc:chgData name="Kevin DeRudder" userId="b8db0611-c7c8-4114-b23c-d54441a090d5" providerId="ADAL" clId="{4A79A2E0-8971-4CCD-985E-7ED54C91120C}" dt="2018-12-19T10:57:05.548" v="4204"/>
        <pc:sldMkLst>
          <pc:docMk/>
          <pc:sldMk cId="3432178774" sldId="346"/>
        </pc:sldMkLst>
      </pc:sldChg>
      <pc:sldChg chg="modSp add ord">
        <pc:chgData name="Kevin DeRudder" userId="b8db0611-c7c8-4114-b23c-d54441a090d5" providerId="ADAL" clId="{4A79A2E0-8971-4CCD-985E-7ED54C91120C}" dt="2018-12-19T10:57:35.753" v="4209"/>
        <pc:sldMkLst>
          <pc:docMk/>
          <pc:sldMk cId="132915079" sldId="347"/>
        </pc:sldMkLst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9" creationId="{D58C97BE-42FE-4CD9-95FF-A818E34677F1}"/>
          </ac:spMkLst>
        </pc:spChg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10" creationId="{6ED94F9A-0BBD-459F-B92A-EDB1310918E4}"/>
          </ac:spMkLst>
        </pc:sp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6" creationId="{ABB969CC-60DA-4DBC-BAD6-35888ADA96FE}"/>
          </ac:picMkLst>
        </pc:pic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7" creationId="{D0E9AEAA-7C7B-4420-A38E-BE1699E831F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9:43.899" v="4266" actId="1076"/>
        <pc:sldMkLst>
          <pc:docMk/>
          <pc:sldMk cId="1059318640" sldId="348"/>
        </pc:sldMkLst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2" creationId="{F2CA24B3-F395-4B03-B0A8-A47194033F19}"/>
          </ac:spMkLst>
        </pc:spChg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3" creationId="{604AD9BA-7BB0-4410-8153-C12253977C6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4" creationId="{4162CEC6-CF7C-4894-A400-027BD3C6F1BB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5" creationId="{653C3035-496F-4D22-96C3-50E4EF5F010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6" creationId="{36C407D6-A11A-4EF7-B1C4-388E01DFD4E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9:25.573" v="4263" actId="478"/>
        <pc:sldMkLst>
          <pc:docMk/>
          <pc:sldMk cId="731401865" sldId="349"/>
        </pc:sldMkLst>
        <pc:spChg chg="mod">
          <ac:chgData name="Kevin DeRudder" userId="b8db0611-c7c8-4114-b23c-d54441a090d5" providerId="ADAL" clId="{4A79A2E0-8971-4CCD-985E-7ED54C91120C}" dt="2018-12-19T10:59:12.540" v="4240" actId="20577"/>
          <ac:spMkLst>
            <pc:docMk/>
            <pc:sldMk cId="731401865" sldId="349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0:59:23.370" v="4262" actId="478"/>
          <ac:spMkLst>
            <pc:docMk/>
            <pc:sldMk cId="731401865" sldId="349"/>
            <ac:spMk id="3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10:59:25.573" v="4263" actId="478"/>
          <ac:spMkLst>
            <pc:docMk/>
            <pc:sldMk cId="731401865" sldId="349"/>
            <ac:spMk id="6" creationId="{03BC05FB-3151-42DD-9841-7FF2CCB84839}"/>
          </ac:spMkLst>
        </pc:spChg>
      </pc:sldChg>
      <pc:sldChg chg="add">
        <pc:chgData name="Kevin DeRudder" userId="b8db0611-c7c8-4114-b23c-d54441a090d5" providerId="ADAL" clId="{4A79A2E0-8971-4CCD-985E-7ED54C91120C}" dt="2018-12-19T10:59:20.399" v="4261"/>
        <pc:sldMkLst>
          <pc:docMk/>
          <pc:sldMk cId="2678892673" sldId="350"/>
        </pc:sldMkLst>
      </pc:sldChg>
      <pc:sldChg chg="addSp modSp add">
        <pc:chgData name="Kevin DeRudder" userId="b8db0611-c7c8-4114-b23c-d54441a090d5" providerId="ADAL" clId="{4A79A2E0-8971-4CCD-985E-7ED54C91120C}" dt="2018-12-19T11:00:02.724" v="4269" actId="1076"/>
        <pc:sldMkLst>
          <pc:docMk/>
          <pc:sldMk cId="2560014981" sldId="351"/>
        </pc:sldMkLst>
        <pc:spChg chg="add mod">
          <ac:chgData name="Kevin DeRudder" userId="b8db0611-c7c8-4114-b23c-d54441a090d5" providerId="ADAL" clId="{4A79A2E0-8971-4CCD-985E-7ED54C91120C}" dt="2018-12-19T11:00:02.724" v="4269" actId="1076"/>
          <ac:spMkLst>
            <pc:docMk/>
            <pc:sldMk cId="2560014981" sldId="351"/>
            <ac:spMk id="2" creationId="{93E6EDB1-B4A9-4818-B96E-C7BDA7583D8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3:00.183" v="4335" actId="1076"/>
        <pc:sldMkLst>
          <pc:docMk/>
          <pc:sldMk cId="558706022" sldId="352"/>
        </pc:sldMkLst>
        <pc:spChg chg="add mod">
          <ac:chgData name="Kevin DeRudder" userId="b8db0611-c7c8-4114-b23c-d54441a090d5" providerId="ADAL" clId="{4A79A2E0-8971-4CCD-985E-7ED54C91120C}" dt="2018-12-19T11:01:19.070" v="4293" actId="20577"/>
          <ac:spMkLst>
            <pc:docMk/>
            <pc:sldMk cId="558706022" sldId="352"/>
            <ac:spMk id="2" creationId="{EE4D9ADE-9250-4898-B89D-1B32391E0551}"/>
          </ac:spMkLst>
        </pc:spChg>
        <pc:spChg chg="add del mod">
          <ac:chgData name="Kevin DeRudder" userId="b8db0611-c7c8-4114-b23c-d54441a090d5" providerId="ADAL" clId="{4A79A2E0-8971-4CCD-985E-7ED54C91120C}" dt="2018-12-19T11:01:22.353" v="4294" actId="478"/>
          <ac:spMkLst>
            <pc:docMk/>
            <pc:sldMk cId="558706022" sldId="352"/>
            <ac:spMk id="3" creationId="{99714D04-4545-41C5-801A-96A63252AD7C}"/>
          </ac:spMkLst>
        </pc:spChg>
        <pc:spChg chg="add mod">
          <ac:chgData name="Kevin DeRudder" userId="b8db0611-c7c8-4114-b23c-d54441a090d5" providerId="ADAL" clId="{4A79A2E0-8971-4CCD-985E-7ED54C91120C}" dt="2018-12-19T11:02:54.278" v="4334" actId="20577"/>
          <ac:spMkLst>
            <pc:docMk/>
            <pc:sldMk cId="558706022" sldId="352"/>
            <ac:spMk id="4" creationId="{0FEDED51-A82D-494A-A003-5F1E7800ACB5}"/>
          </ac:spMkLst>
        </pc:spChg>
        <pc:spChg chg="add mod">
          <ac:chgData name="Kevin DeRudder" userId="b8db0611-c7c8-4114-b23c-d54441a090d5" providerId="ADAL" clId="{4A79A2E0-8971-4CCD-985E-7ED54C91120C}" dt="2018-12-19T11:03:00.183" v="4335" actId="1076"/>
          <ac:spMkLst>
            <pc:docMk/>
            <pc:sldMk cId="558706022" sldId="352"/>
            <ac:spMk id="5" creationId="{FE36457A-1BF2-41B1-B2F6-2CD4B17D1F7A}"/>
          </ac:spMkLst>
        </pc:spChg>
      </pc:sldChg>
      <pc:sldChg chg="modSp add">
        <pc:chgData name="Kevin DeRudder" userId="b8db0611-c7c8-4114-b23c-d54441a090d5" providerId="ADAL" clId="{4A79A2E0-8971-4CCD-985E-7ED54C91120C}" dt="2018-12-19T11:38:06.840" v="4644" actId="20577"/>
        <pc:sldMkLst>
          <pc:docMk/>
          <pc:sldMk cId="4043650946" sldId="353"/>
        </pc:sldMkLst>
        <pc:spChg chg="mod">
          <ac:chgData name="Kevin DeRudder" userId="b8db0611-c7c8-4114-b23c-d54441a090d5" providerId="ADAL" clId="{4A79A2E0-8971-4CCD-985E-7ED54C91120C}" dt="2018-12-19T11:38:06.840" v="4644" actId="20577"/>
          <ac:spMkLst>
            <pc:docMk/>
            <pc:sldMk cId="4043650946" sldId="353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9:50.891" v="4520" actId="1076"/>
        <pc:sldMkLst>
          <pc:docMk/>
          <pc:sldMk cId="4245155057" sldId="354"/>
        </pc:sldMkLst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2" creationId="{1F75E0A3-E235-44F9-93C1-0878733C41C9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3" creationId="{4CCE9540-958B-4676-AFDD-946FA70F49D7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4" creationId="{3EAF91D3-3277-433A-98C1-390D286A20EA}"/>
          </ac:spMkLst>
        </pc:spChg>
        <pc:spChg chg="add mod">
          <ac:chgData name="Kevin DeRudder" userId="b8db0611-c7c8-4114-b23c-d54441a090d5" providerId="ADAL" clId="{4A79A2E0-8971-4CCD-985E-7ED54C91120C}" dt="2018-12-19T11:07:20.363" v="4390" actId="20577"/>
          <ac:spMkLst>
            <pc:docMk/>
            <pc:sldMk cId="4245155057" sldId="354"/>
            <ac:spMk id="5" creationId="{4294B77F-F80C-4E70-9C35-9E1233EFCEF3}"/>
          </ac:spMkLst>
        </pc:spChg>
        <pc:spChg chg="add mod">
          <ac:chgData name="Kevin DeRudder" userId="b8db0611-c7c8-4114-b23c-d54441a090d5" providerId="ADAL" clId="{4A79A2E0-8971-4CCD-985E-7ED54C91120C}" dt="2018-12-19T11:08:36.896" v="4511" actId="20577"/>
          <ac:spMkLst>
            <pc:docMk/>
            <pc:sldMk cId="4245155057" sldId="354"/>
            <ac:spMk id="6" creationId="{BF89C409-40A1-45D8-8292-733FC9632DD7}"/>
          </ac:spMkLst>
        </pc:spChg>
        <pc:spChg chg="add mod">
          <ac:chgData name="Kevin DeRudder" userId="b8db0611-c7c8-4114-b23c-d54441a090d5" providerId="ADAL" clId="{4A79A2E0-8971-4CCD-985E-7ED54C91120C}" dt="2018-12-19T11:09:50.891" v="4520" actId="1076"/>
          <ac:spMkLst>
            <pc:docMk/>
            <pc:sldMk cId="4245155057" sldId="354"/>
            <ac:spMk id="7" creationId="{06993FA5-2EB8-4426-AEC2-FD6C9C33CA1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13:26.144" v="4567" actId="1076"/>
        <pc:sldMkLst>
          <pc:docMk/>
          <pc:sldMk cId="2803940018" sldId="355"/>
        </pc:sldMkLst>
        <pc:spChg chg="del">
          <ac:chgData name="Kevin DeRudder" userId="b8db0611-c7c8-4114-b23c-d54441a090d5" providerId="ADAL" clId="{4A79A2E0-8971-4CCD-985E-7ED54C91120C}" dt="2018-12-19T11:11:18.930" v="4523" actId="478"/>
          <ac:spMkLst>
            <pc:docMk/>
            <pc:sldMk cId="2803940018" sldId="355"/>
            <ac:spMk id="2" creationId="{A127FB08-2171-4790-BE3B-8FC457AA4911}"/>
          </ac:spMkLst>
        </pc:spChg>
        <pc:spChg chg="del">
          <ac:chgData name="Kevin DeRudder" userId="b8db0611-c7c8-4114-b23c-d54441a090d5" providerId="ADAL" clId="{4A79A2E0-8971-4CCD-985E-7ED54C91120C}" dt="2018-12-19T11:11:17.456" v="4522" actId="478"/>
          <ac:spMkLst>
            <pc:docMk/>
            <pc:sldMk cId="2803940018" sldId="355"/>
            <ac:spMk id="3" creationId="{880EA1CC-9D8C-4CF8-9AEB-422E832A057B}"/>
          </ac:spMkLst>
        </pc:spChg>
        <pc:spChg chg="add mod">
          <ac:chgData name="Kevin DeRudder" userId="b8db0611-c7c8-4114-b23c-d54441a090d5" providerId="ADAL" clId="{4A79A2E0-8971-4CCD-985E-7ED54C91120C}" dt="2018-12-19T11:12:05.562" v="4535" actId="1076"/>
          <ac:spMkLst>
            <pc:docMk/>
            <pc:sldMk cId="2803940018" sldId="355"/>
            <ac:spMk id="4" creationId="{95B86A21-415A-4156-889F-90AFADA5E168}"/>
          </ac:spMkLst>
        </pc:spChg>
        <pc:spChg chg="add mod">
          <ac:chgData name="Kevin DeRudder" userId="b8db0611-c7c8-4114-b23c-d54441a090d5" providerId="ADAL" clId="{4A79A2E0-8971-4CCD-985E-7ED54C91120C}" dt="2018-12-19T11:11:38.428" v="4530" actId="14100"/>
          <ac:spMkLst>
            <pc:docMk/>
            <pc:sldMk cId="2803940018" sldId="355"/>
            <ac:spMk id="5" creationId="{CBDA8457-3013-40D0-B8BF-765034292D28}"/>
          </ac:spMkLst>
        </pc:spChg>
        <pc:spChg chg="add del mod">
          <ac:chgData name="Kevin DeRudder" userId="b8db0611-c7c8-4114-b23c-d54441a090d5" providerId="ADAL" clId="{4A79A2E0-8971-4CCD-985E-7ED54C91120C}" dt="2018-12-19T11:12:18.297" v="4539"/>
          <ac:spMkLst>
            <pc:docMk/>
            <pc:sldMk cId="2803940018" sldId="355"/>
            <ac:spMk id="6" creationId="{5CA0E769-CA4D-4292-867A-8BFCA9D49C80}"/>
          </ac:spMkLst>
        </pc:spChg>
        <pc:spChg chg="add del mod">
          <ac:chgData name="Kevin DeRudder" userId="b8db0611-c7c8-4114-b23c-d54441a090d5" providerId="ADAL" clId="{4A79A2E0-8971-4CCD-985E-7ED54C91120C}" dt="2018-12-19T11:12:18.297" v="4541"/>
          <ac:spMkLst>
            <pc:docMk/>
            <pc:sldMk cId="2803940018" sldId="355"/>
            <ac:spMk id="7" creationId="{6670B277-8DAE-432E-B9F4-2EF55CFC20F0}"/>
          </ac:spMkLst>
        </pc:spChg>
        <pc:spChg chg="add mod">
          <ac:chgData name="Kevin DeRudder" userId="b8db0611-c7c8-4114-b23c-d54441a090d5" providerId="ADAL" clId="{4A79A2E0-8971-4CCD-985E-7ED54C91120C}" dt="2018-12-19T11:13:19.848" v="4566" actId="1076"/>
          <ac:spMkLst>
            <pc:docMk/>
            <pc:sldMk cId="2803940018" sldId="355"/>
            <ac:spMk id="8" creationId="{D954415A-EDB4-45BB-9F87-B8AEAF41A454}"/>
          </ac:spMkLst>
        </pc:spChg>
        <pc:spChg chg="add mod ord">
          <ac:chgData name="Kevin DeRudder" userId="b8db0611-c7c8-4114-b23c-d54441a090d5" providerId="ADAL" clId="{4A79A2E0-8971-4CCD-985E-7ED54C91120C}" dt="2018-12-19T11:13:26.144" v="4567" actId="1076"/>
          <ac:spMkLst>
            <pc:docMk/>
            <pc:sldMk cId="2803940018" sldId="355"/>
            <ac:spMk id="9" creationId="{8DC403B7-32B3-4B04-92D4-A1FE0E31288C}"/>
          </ac:spMkLst>
        </pc:spChg>
        <pc:picChg chg="add mod">
          <ac:chgData name="Kevin DeRudder" userId="b8db0611-c7c8-4114-b23c-d54441a090d5" providerId="ADAL" clId="{4A79A2E0-8971-4CCD-985E-7ED54C91120C}" dt="2018-12-19T11:11:29.503" v="4527" actId="14100"/>
          <ac:picMkLst>
            <pc:docMk/>
            <pc:sldMk cId="2803940018" sldId="355"/>
            <ac:picMk id="2050" creationId="{7A2989E6-9541-4C9B-A4DA-742D5E68A83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1:36:51.777" v="4623" actId="1076"/>
        <pc:sldMkLst>
          <pc:docMk/>
          <pc:sldMk cId="4122820694" sldId="356"/>
        </pc:sldMkLst>
        <pc:spChg chg="add mod">
          <ac:chgData name="Kevin DeRudder" userId="b8db0611-c7c8-4114-b23c-d54441a090d5" providerId="ADAL" clId="{4A79A2E0-8971-4CCD-985E-7ED54C91120C}" dt="2018-12-19T11:36:36.593" v="4617" actId="207"/>
          <ac:spMkLst>
            <pc:docMk/>
            <pc:sldMk cId="4122820694" sldId="356"/>
            <ac:spMk id="2" creationId="{44FC4875-8A01-49BC-89C3-48E54B340935}"/>
          </ac:spMkLst>
        </pc:spChg>
        <pc:spChg chg="del">
          <ac:chgData name="Kevin DeRudder" userId="b8db0611-c7c8-4114-b23c-d54441a090d5" providerId="ADAL" clId="{4A79A2E0-8971-4CCD-985E-7ED54C91120C}" dt="2018-12-19T11:35:38.904" v="4572" actId="478"/>
          <ac:spMkLst>
            <pc:docMk/>
            <pc:sldMk cId="4122820694" sldId="356"/>
            <ac:spMk id="4" creationId="{95B86A21-415A-4156-889F-90AFADA5E168}"/>
          </ac:spMkLst>
        </pc:spChg>
        <pc:spChg chg="mod">
          <ac:chgData name="Kevin DeRudder" userId="b8db0611-c7c8-4114-b23c-d54441a090d5" providerId="ADAL" clId="{4A79A2E0-8971-4CCD-985E-7ED54C91120C}" dt="2018-12-19T11:36:00.700" v="4580" actId="14100"/>
          <ac:spMkLst>
            <pc:docMk/>
            <pc:sldMk cId="4122820694" sldId="356"/>
            <ac:spMk id="5" creationId="{CBDA8457-3013-40D0-B8BF-765034292D28}"/>
          </ac:spMkLst>
        </pc:spChg>
        <pc:spChg chg="add mod">
          <ac:chgData name="Kevin DeRudder" userId="b8db0611-c7c8-4114-b23c-d54441a090d5" providerId="ADAL" clId="{4A79A2E0-8971-4CCD-985E-7ED54C91120C}" dt="2018-12-19T11:36:03.703" v="4582" actId="20577"/>
          <ac:spMkLst>
            <pc:docMk/>
            <pc:sldMk cId="4122820694" sldId="356"/>
            <ac:spMk id="7" creationId="{F8136099-C22B-4014-BAE2-B0B2602AFA43}"/>
          </ac:spMkLst>
        </pc:spChg>
        <pc:spChg chg="del">
          <ac:chgData name="Kevin DeRudder" userId="b8db0611-c7c8-4114-b23c-d54441a090d5" providerId="ADAL" clId="{4A79A2E0-8971-4CCD-985E-7ED54C91120C}" dt="2018-12-19T11:35:34.996" v="4570" actId="478"/>
          <ac:spMkLst>
            <pc:docMk/>
            <pc:sldMk cId="4122820694" sldId="356"/>
            <ac:spMk id="9" creationId="{8DC403B7-32B3-4B04-92D4-A1FE0E31288C}"/>
          </ac:spMkLst>
        </pc:spChg>
        <pc:spChg chg="add mod">
          <ac:chgData name="Kevin DeRudder" userId="b8db0611-c7c8-4114-b23c-d54441a090d5" providerId="ADAL" clId="{4A79A2E0-8971-4CCD-985E-7ED54C91120C}" dt="2018-12-19T11:36:51.777" v="4623" actId="1076"/>
          <ac:spMkLst>
            <pc:docMk/>
            <pc:sldMk cId="4122820694" sldId="356"/>
            <ac:spMk id="10" creationId="{5A5A5B0A-14C2-4B88-974D-5C96D4E0245A}"/>
          </ac:spMkLst>
        </pc:spChg>
        <pc:picChg chg="del">
          <ac:chgData name="Kevin DeRudder" userId="b8db0611-c7c8-4114-b23c-d54441a090d5" providerId="ADAL" clId="{4A79A2E0-8971-4CCD-985E-7ED54C91120C}" dt="2018-12-19T11:35:34.185" v="4569" actId="478"/>
          <ac:picMkLst>
            <pc:docMk/>
            <pc:sldMk cId="4122820694" sldId="356"/>
            <ac:picMk id="2050" creationId="{7A2989E6-9541-4C9B-A4DA-742D5E68A839}"/>
          </ac:picMkLst>
        </pc:picChg>
      </pc:sldChg>
      <pc:sldChg chg="add">
        <pc:chgData name="Kevin DeRudder" userId="b8db0611-c7c8-4114-b23c-d54441a090d5" providerId="ADAL" clId="{4A79A2E0-8971-4CCD-985E-7ED54C91120C}" dt="2018-12-19T11:37:59.840" v="4624"/>
        <pc:sldMkLst>
          <pc:docMk/>
          <pc:sldMk cId="62115523" sldId="357"/>
        </pc:sldMkLst>
      </pc:sldChg>
      <pc:sldChg chg="addSp delSp modSp add">
        <pc:chgData name="Kevin DeRudder" userId="b8db0611-c7c8-4114-b23c-d54441a090d5" providerId="ADAL" clId="{4A79A2E0-8971-4CCD-985E-7ED54C91120C}" dt="2018-12-19T11:41:48.858" v="4694" actId="14861"/>
        <pc:sldMkLst>
          <pc:docMk/>
          <pc:sldMk cId="2247868517" sldId="358"/>
        </pc:sldMkLst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2" creationId="{2BBD4897-8BB1-467F-82CA-3DBBB02782B3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3" creationId="{A81C23D2-B3AE-415F-B7A6-C71C85945989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4" creationId="{D1A95B36-FFE0-4D9B-AE66-A17F6EFC6157}"/>
          </ac:spMkLst>
        </pc:spChg>
        <pc:spChg chg="add mod">
          <ac:chgData name="Kevin DeRudder" userId="b8db0611-c7c8-4114-b23c-d54441a090d5" providerId="ADAL" clId="{4A79A2E0-8971-4CCD-985E-7ED54C91120C}" dt="2018-12-19T11:38:18.529" v="4659" actId="20577"/>
          <ac:spMkLst>
            <pc:docMk/>
            <pc:sldMk cId="2247868517" sldId="358"/>
            <ac:spMk id="5" creationId="{E2185420-55B0-4060-85B9-17D52BC8B95C}"/>
          </ac:spMkLst>
        </pc:spChg>
        <pc:spChg chg="add del mod">
          <ac:chgData name="Kevin DeRudder" userId="b8db0611-c7c8-4114-b23c-d54441a090d5" providerId="ADAL" clId="{4A79A2E0-8971-4CCD-985E-7ED54C91120C}" dt="2018-12-19T11:39:47.640" v="4660" actId="478"/>
          <ac:spMkLst>
            <pc:docMk/>
            <pc:sldMk cId="2247868517" sldId="358"/>
            <ac:spMk id="6" creationId="{5553B83F-0B93-45E8-B473-40722EE4EF9D}"/>
          </ac:spMkLst>
        </pc:spChg>
        <pc:spChg chg="add mod">
          <ac:chgData name="Kevin DeRudder" userId="b8db0611-c7c8-4114-b23c-d54441a090d5" providerId="ADAL" clId="{4A79A2E0-8971-4CCD-985E-7ED54C91120C}" dt="2018-12-19T11:40:29.404" v="4685" actId="1076"/>
          <ac:spMkLst>
            <pc:docMk/>
            <pc:sldMk cId="2247868517" sldId="358"/>
            <ac:spMk id="7" creationId="{FA798911-FB3A-4D70-86FC-CE3392371CE8}"/>
          </ac:spMkLst>
        </pc:spChg>
        <pc:spChg chg="add mod">
          <ac:chgData name="Kevin DeRudder" userId="b8db0611-c7c8-4114-b23c-d54441a090d5" providerId="ADAL" clId="{4A79A2E0-8971-4CCD-985E-7ED54C91120C}" dt="2018-12-19T11:41:35.229" v="4691" actId="1076"/>
          <ac:spMkLst>
            <pc:docMk/>
            <pc:sldMk cId="2247868517" sldId="358"/>
            <ac:spMk id="8" creationId="{E3B37DEF-4779-4AF6-805A-FD8D960A72C6}"/>
          </ac:spMkLst>
        </pc:spChg>
        <pc:spChg chg="add mod">
          <ac:chgData name="Kevin DeRudder" userId="b8db0611-c7c8-4114-b23c-d54441a090d5" providerId="ADAL" clId="{4A79A2E0-8971-4CCD-985E-7ED54C91120C}" dt="2018-12-19T11:41:48.858" v="4694" actId="14861"/>
          <ac:spMkLst>
            <pc:docMk/>
            <pc:sldMk cId="2247868517" sldId="358"/>
            <ac:spMk id="9" creationId="{9A033690-FFA5-47FD-B711-D46F1F2DF5E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43:50.203" v="4710" actId="14100"/>
        <pc:sldMkLst>
          <pc:docMk/>
          <pc:sldMk cId="947664061" sldId="359"/>
        </pc:sldMkLst>
        <pc:spChg chg="add mod">
          <ac:chgData name="Kevin DeRudder" userId="b8db0611-c7c8-4114-b23c-d54441a090d5" providerId="ADAL" clId="{4A79A2E0-8971-4CCD-985E-7ED54C91120C}" dt="2018-12-19T11:43:50.203" v="4710" actId="14100"/>
          <ac:spMkLst>
            <pc:docMk/>
            <pc:sldMk cId="947664061" sldId="359"/>
            <ac:spMk id="2" creationId="{6E305B3E-23C3-4CD8-94FD-804C03984934}"/>
          </ac:spMkLst>
        </pc:spChg>
        <pc:spChg chg="mod">
          <ac:chgData name="Kevin DeRudder" userId="b8db0611-c7c8-4114-b23c-d54441a090d5" providerId="ADAL" clId="{4A79A2E0-8971-4CCD-985E-7ED54C91120C}" dt="2018-12-19T11:43:20.887" v="4703" actId="1076"/>
          <ac:spMkLst>
            <pc:docMk/>
            <pc:sldMk cId="947664061" sldId="359"/>
            <ac:spMk id="7" creationId="{FA798911-FB3A-4D70-86FC-CE3392371CE8}"/>
          </ac:spMkLst>
        </pc:spChg>
        <pc:spChg chg="del mod">
          <ac:chgData name="Kevin DeRudder" userId="b8db0611-c7c8-4114-b23c-d54441a090d5" providerId="ADAL" clId="{4A79A2E0-8971-4CCD-985E-7ED54C91120C}" dt="2018-12-19T11:42:55.322" v="4698" actId="478"/>
          <ac:spMkLst>
            <pc:docMk/>
            <pc:sldMk cId="947664061" sldId="359"/>
            <ac:spMk id="8" creationId="{E3B37DEF-4779-4AF6-805A-FD8D960A72C6}"/>
          </ac:spMkLst>
        </pc:spChg>
        <pc:spChg chg="mod ord">
          <ac:chgData name="Kevin DeRudder" userId="b8db0611-c7c8-4114-b23c-d54441a090d5" providerId="ADAL" clId="{4A79A2E0-8971-4CCD-985E-7ED54C91120C}" dt="2018-12-19T11:43:41.717" v="4709" actId="166"/>
          <ac:spMkLst>
            <pc:docMk/>
            <pc:sldMk cId="947664061" sldId="359"/>
            <ac:spMk id="9" creationId="{9A033690-FFA5-47FD-B711-D46F1F2DF5E1}"/>
          </ac:spMkLst>
        </pc:spChg>
      </pc:sldChg>
      <pc:sldChg chg="modSp add">
        <pc:chgData name="Kevin DeRudder" userId="b8db0611-c7c8-4114-b23c-d54441a090d5" providerId="ADAL" clId="{4A79A2E0-8971-4CCD-985E-7ED54C91120C}" dt="2018-12-19T12:13:48.447" v="5199" actId="20577"/>
        <pc:sldMkLst>
          <pc:docMk/>
          <pc:sldMk cId="2305072566" sldId="360"/>
        </pc:sldMkLst>
        <pc:spChg chg="mod">
          <ac:chgData name="Kevin DeRudder" userId="b8db0611-c7c8-4114-b23c-d54441a090d5" providerId="ADAL" clId="{4A79A2E0-8971-4CCD-985E-7ED54C91120C}" dt="2018-12-19T12:13:48.447" v="5199" actId="20577"/>
          <ac:spMkLst>
            <pc:docMk/>
            <pc:sldMk cId="2305072566" sldId="360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11:44:34.758" v="4712" actId="2696"/>
        <pc:sldMkLst>
          <pc:docMk/>
          <pc:sldMk cId="2693951425" sldId="360"/>
        </pc:sldMkLst>
      </pc:sldChg>
      <pc:sldChg chg="add del">
        <pc:chgData name="Kevin DeRudder" userId="b8db0611-c7c8-4114-b23c-d54441a090d5" providerId="ADAL" clId="{4A79A2E0-8971-4CCD-985E-7ED54C91120C}" dt="2018-12-19T12:13:59.040" v="5200" actId="2696"/>
        <pc:sldMkLst>
          <pc:docMk/>
          <pc:sldMk cId="939238028" sldId="361"/>
        </pc:sldMkLst>
      </pc:sldChg>
      <pc:sldChg chg="addSp delSp modSp add">
        <pc:chgData name="Kevin DeRudder" userId="b8db0611-c7c8-4114-b23c-d54441a090d5" providerId="ADAL" clId="{4A79A2E0-8971-4CCD-985E-7ED54C91120C}" dt="2018-12-19T12:07:33.478" v="4917" actId="14100"/>
        <pc:sldMkLst>
          <pc:docMk/>
          <pc:sldMk cId="2032968441" sldId="362"/>
        </pc:sldMkLst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2" creationId="{22963E2F-4FEF-4403-A7F7-64CFE1311EB0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3" creationId="{A90FE47F-83A7-4FE1-859C-0C7F31A5AFDA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4" creationId="{8B213C85-A8C1-4FDB-9642-EEFF1C9D6BE7}"/>
          </ac:spMkLst>
        </pc:spChg>
        <pc:spChg chg="add mod">
          <ac:chgData name="Kevin DeRudder" userId="b8db0611-c7c8-4114-b23c-d54441a090d5" providerId="ADAL" clId="{4A79A2E0-8971-4CCD-985E-7ED54C91120C}" dt="2018-12-19T12:05:15.650" v="4774" actId="20577"/>
          <ac:spMkLst>
            <pc:docMk/>
            <pc:sldMk cId="2032968441" sldId="362"/>
            <ac:spMk id="5" creationId="{2A9E8B4F-7FE5-460F-8891-4B29016BECDF}"/>
          </ac:spMkLst>
        </pc:spChg>
        <pc:spChg chg="add del mod">
          <ac:chgData name="Kevin DeRudder" userId="b8db0611-c7c8-4114-b23c-d54441a090d5" providerId="ADAL" clId="{4A79A2E0-8971-4CCD-985E-7ED54C91120C}" dt="2018-12-19T12:05:17.944" v="4775" actId="478"/>
          <ac:spMkLst>
            <pc:docMk/>
            <pc:sldMk cId="2032968441" sldId="362"/>
            <ac:spMk id="6" creationId="{946A91E7-3EA7-4055-8B46-39C6BA5C29DD}"/>
          </ac:spMkLst>
        </pc:spChg>
        <pc:spChg chg="add mod">
          <ac:chgData name="Kevin DeRudder" userId="b8db0611-c7c8-4114-b23c-d54441a090d5" providerId="ADAL" clId="{4A79A2E0-8971-4CCD-985E-7ED54C91120C}" dt="2018-12-19T12:05:34.573" v="4781" actId="208"/>
          <ac:spMkLst>
            <pc:docMk/>
            <pc:sldMk cId="2032968441" sldId="362"/>
            <ac:spMk id="7" creationId="{A5D245EF-8E1A-4508-B6BA-A9DC05325D6B}"/>
          </ac:spMkLst>
        </pc:spChg>
        <pc:spChg chg="add mod">
          <ac:chgData name="Kevin DeRudder" userId="b8db0611-c7c8-4114-b23c-d54441a090d5" providerId="ADAL" clId="{4A79A2E0-8971-4CCD-985E-7ED54C91120C}" dt="2018-12-19T12:07:33.478" v="4917" actId="14100"/>
          <ac:spMkLst>
            <pc:docMk/>
            <pc:sldMk cId="2032968441" sldId="362"/>
            <ac:spMk id="8" creationId="{E20579DB-3A60-4B44-8BD7-239CF0AC3D63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08:26.143" v="4922" actId="1076"/>
        <pc:sldMkLst>
          <pc:docMk/>
          <pc:sldMk cId="2133402495" sldId="363"/>
        </pc:sldMkLst>
        <pc:spChg chg="del">
          <ac:chgData name="Kevin DeRudder" userId="b8db0611-c7c8-4114-b23c-d54441a090d5" providerId="ADAL" clId="{4A79A2E0-8971-4CCD-985E-7ED54C91120C}" dt="2018-12-19T12:08:22.354" v="4920" actId="478"/>
          <ac:spMkLst>
            <pc:docMk/>
            <pc:sldMk cId="2133402495" sldId="363"/>
            <ac:spMk id="2" creationId="{71A7C605-8783-407A-BBE0-087A4F405D41}"/>
          </ac:spMkLst>
        </pc:spChg>
        <pc:spChg chg="del">
          <ac:chgData name="Kevin DeRudder" userId="b8db0611-c7c8-4114-b23c-d54441a090d5" providerId="ADAL" clId="{4A79A2E0-8971-4CCD-985E-7ED54C91120C}" dt="2018-12-19T12:08:21.260" v="4919" actId="478"/>
          <ac:spMkLst>
            <pc:docMk/>
            <pc:sldMk cId="2133402495" sldId="363"/>
            <ac:spMk id="3" creationId="{06CFA90D-C173-4E20-AF3C-716F0ABF4B1F}"/>
          </ac:spMkLst>
        </pc:spChg>
        <pc:picChg chg="add mod">
          <ac:chgData name="Kevin DeRudder" userId="b8db0611-c7c8-4114-b23c-d54441a090d5" providerId="ADAL" clId="{4A79A2E0-8971-4CCD-985E-7ED54C91120C}" dt="2018-12-19T12:08:26.143" v="4922" actId="1076"/>
          <ac:picMkLst>
            <pc:docMk/>
            <pc:sldMk cId="2133402495" sldId="363"/>
            <ac:picMk id="4" creationId="{CD555384-B098-4783-82CA-08C56A41A45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08:45.111" v="4927" actId="14100"/>
        <pc:sldMkLst>
          <pc:docMk/>
          <pc:sldMk cId="3529917923" sldId="364"/>
        </pc:sldMkLst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2" creationId="{1E151412-82B5-480E-92F0-00AB8082AD15}"/>
          </ac:spMkLst>
        </pc:spChg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3" creationId="{E380B658-B903-4D03-9D62-C00D865A6543}"/>
          </ac:spMkLst>
        </pc:spChg>
        <pc:picChg chg="add mod">
          <ac:chgData name="Kevin DeRudder" userId="b8db0611-c7c8-4114-b23c-d54441a090d5" providerId="ADAL" clId="{4A79A2E0-8971-4CCD-985E-7ED54C91120C}" dt="2018-12-19T12:08:45.111" v="4927" actId="14100"/>
          <ac:picMkLst>
            <pc:docMk/>
            <pc:sldMk cId="3529917923" sldId="364"/>
            <ac:picMk id="4" creationId="{D2C7737B-8346-4A1F-8CAE-3CE22B86127D}"/>
          </ac:picMkLst>
        </pc:picChg>
      </pc:sldChg>
      <pc:sldChg chg="addSp modSp add">
        <pc:chgData name="Kevin DeRudder" userId="b8db0611-c7c8-4114-b23c-d54441a090d5" providerId="ADAL" clId="{4A79A2E0-8971-4CCD-985E-7ED54C91120C}" dt="2018-12-19T12:09:03.132" v="4930" actId="1076"/>
        <pc:sldMkLst>
          <pc:docMk/>
          <pc:sldMk cId="261286825" sldId="365"/>
        </pc:sldMkLst>
        <pc:picChg chg="add mod">
          <ac:chgData name="Kevin DeRudder" userId="b8db0611-c7c8-4114-b23c-d54441a090d5" providerId="ADAL" clId="{4A79A2E0-8971-4CCD-985E-7ED54C91120C}" dt="2018-12-19T12:09:03.132" v="4930" actId="1076"/>
          <ac:picMkLst>
            <pc:docMk/>
            <pc:sldMk cId="261286825" sldId="365"/>
            <ac:picMk id="2" creationId="{3816E68B-6C6B-4F48-8A7E-7AD2642331A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0:11.448" v="5042" actId="1076"/>
        <pc:sldMkLst>
          <pc:docMk/>
          <pc:sldMk cId="2225651512" sldId="366"/>
        </pc:sldMkLst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2" creationId="{36F71BDA-84A0-40E4-B1E7-357553D9262D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3" creationId="{7B1AFBC3-9CE3-496B-898F-27005370C7AE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4" creationId="{91FA5BB9-A32A-465A-A485-0B24561990B6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5" creationId="{C6BF6837-0684-4EC4-B1A2-D5A41E7063D7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6" creationId="{9907300E-2C92-48F2-BD19-662ACBA0CBBA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7" creationId="{6EFCC5D2-C94E-4B86-B8B5-8C357645B6B5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8" creationId="{02B53825-CCFF-4470-8717-5E5CC758BA9D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9" creationId="{F3CD3E97-9C40-44B8-847D-A9F1FD075EF1}"/>
          </ac:spMkLst>
        </pc:spChg>
      </pc:sldChg>
      <pc:sldChg chg="addSp modSp add">
        <pc:chgData name="Kevin DeRudder" userId="b8db0611-c7c8-4114-b23c-d54441a090d5" providerId="ADAL" clId="{4A79A2E0-8971-4CCD-985E-7ED54C91120C}" dt="2018-12-19T12:11:06.653" v="5101" actId="1076"/>
        <pc:sldMkLst>
          <pc:docMk/>
          <pc:sldMk cId="3994627651" sldId="367"/>
        </pc:sldMkLst>
        <pc:spChg chg="add mod">
          <ac:chgData name="Kevin DeRudder" userId="b8db0611-c7c8-4114-b23c-d54441a090d5" providerId="ADAL" clId="{4A79A2E0-8971-4CCD-985E-7ED54C91120C}" dt="2018-12-19T12:10:58.144" v="5100" actId="20577"/>
          <ac:spMkLst>
            <pc:docMk/>
            <pc:sldMk cId="3994627651" sldId="367"/>
            <ac:spMk id="3" creationId="{F3B46945-3CA8-4A8C-A114-36B80F06E5D6}"/>
          </ac:spMkLst>
        </pc:spChg>
        <pc:picChg chg="add mod">
          <ac:chgData name="Kevin DeRudder" userId="b8db0611-c7c8-4114-b23c-d54441a090d5" providerId="ADAL" clId="{4A79A2E0-8971-4CCD-985E-7ED54C91120C}" dt="2018-12-19T12:11:06.653" v="5101" actId="1076"/>
          <ac:picMkLst>
            <pc:docMk/>
            <pc:sldMk cId="3994627651" sldId="367"/>
            <ac:picMk id="2" creationId="{A9880937-5826-4058-8C19-AFAEF9FA63E1}"/>
          </ac:picMkLst>
        </pc:picChg>
      </pc:sldChg>
      <pc:sldChg chg="addSp modSp add del">
        <pc:chgData name="Kevin DeRudder" userId="b8db0611-c7c8-4114-b23c-d54441a090d5" providerId="ADAL" clId="{4A79A2E0-8971-4CCD-985E-7ED54C91120C}" dt="2018-12-19T12:12:02.542" v="5161" actId="2696"/>
        <pc:sldMkLst>
          <pc:docMk/>
          <pc:sldMk cId="3667231504" sldId="368"/>
        </pc:sldMkLst>
        <pc:spChg chg="add mod">
          <ac:chgData name="Kevin DeRudder" userId="b8db0611-c7c8-4114-b23c-d54441a090d5" providerId="ADAL" clId="{4A79A2E0-8971-4CCD-985E-7ED54C91120C}" dt="2018-12-19T12:11:37.802" v="5127" actId="20577"/>
          <ac:spMkLst>
            <pc:docMk/>
            <pc:sldMk cId="3667231504" sldId="368"/>
            <ac:spMk id="3" creationId="{ADC0F309-BF54-457E-A6FB-83C7B3D2883B}"/>
          </ac:spMkLst>
        </pc:spChg>
        <pc:spChg chg="add mod">
          <ac:chgData name="Kevin DeRudder" userId="b8db0611-c7c8-4114-b23c-d54441a090d5" providerId="ADAL" clId="{4A79A2E0-8971-4CCD-985E-7ED54C91120C}" dt="2018-12-19T12:11:44.834" v="5145" actId="20577"/>
          <ac:spMkLst>
            <pc:docMk/>
            <pc:sldMk cId="3667231504" sldId="368"/>
            <ac:spMk id="4" creationId="{1E8CB420-771D-47B4-9925-CF255F2F1AC9}"/>
          </ac:spMkLst>
        </pc:spChg>
        <pc:spChg chg="add mod">
          <ac:chgData name="Kevin DeRudder" userId="b8db0611-c7c8-4114-b23c-d54441a090d5" providerId="ADAL" clId="{4A79A2E0-8971-4CCD-985E-7ED54C91120C}" dt="2018-12-19T12:11:47.976" v="5154" actId="20577"/>
          <ac:spMkLst>
            <pc:docMk/>
            <pc:sldMk cId="3667231504" sldId="368"/>
            <ac:spMk id="5" creationId="{EB4D7679-5CE1-4919-B135-C083205A440F}"/>
          </ac:spMkLst>
        </pc:spChg>
        <pc:picChg chg="add">
          <ac:chgData name="Kevin DeRudder" userId="b8db0611-c7c8-4114-b23c-d54441a090d5" providerId="ADAL" clId="{4A79A2E0-8971-4CCD-985E-7ED54C91120C}" dt="2018-12-19T12:11:30.001" v="5103"/>
          <ac:picMkLst>
            <pc:docMk/>
            <pc:sldMk cId="3667231504" sldId="368"/>
            <ac:picMk id="2" creationId="{4CD60E3A-A6C7-4E4D-8777-DAB4A393572A}"/>
          </ac:picMkLst>
        </pc:picChg>
      </pc:sldChg>
      <pc:sldChg chg="delSp add">
        <pc:chgData name="Kevin DeRudder" userId="b8db0611-c7c8-4114-b23c-d54441a090d5" providerId="ADAL" clId="{4A79A2E0-8971-4CCD-985E-7ED54C91120C}" dt="2018-12-19T12:11:56.713" v="5159" actId="478"/>
        <pc:sldMkLst>
          <pc:docMk/>
          <pc:sldMk cId="653850643" sldId="369"/>
        </pc:sldMkLst>
        <pc:spChg chg="del">
          <ac:chgData name="Kevin DeRudder" userId="b8db0611-c7c8-4114-b23c-d54441a090d5" providerId="ADAL" clId="{4A79A2E0-8971-4CCD-985E-7ED54C91120C}" dt="2018-12-19T12:11:54.863" v="5158" actId="478"/>
          <ac:spMkLst>
            <pc:docMk/>
            <pc:sldMk cId="653850643" sldId="369"/>
            <ac:spMk id="4" creationId="{1E8CB420-771D-47B4-9925-CF255F2F1AC9}"/>
          </ac:spMkLst>
        </pc:spChg>
        <pc:spChg chg="del">
          <ac:chgData name="Kevin DeRudder" userId="b8db0611-c7c8-4114-b23c-d54441a090d5" providerId="ADAL" clId="{4A79A2E0-8971-4CCD-985E-7ED54C91120C}" dt="2018-12-19T12:11:56.713" v="5159" actId="478"/>
          <ac:spMkLst>
            <pc:docMk/>
            <pc:sldMk cId="653850643" sldId="369"/>
            <ac:spMk id="5" creationId="{EB4D7679-5CE1-4919-B135-C083205A440F}"/>
          </ac:spMkLst>
        </pc:spChg>
      </pc:sldChg>
      <pc:sldChg chg="delSp add">
        <pc:chgData name="Kevin DeRudder" userId="b8db0611-c7c8-4114-b23c-d54441a090d5" providerId="ADAL" clId="{4A79A2E0-8971-4CCD-985E-7ED54C91120C}" dt="2018-12-19T12:11:58.865" v="5160" actId="478"/>
        <pc:sldMkLst>
          <pc:docMk/>
          <pc:sldMk cId="2555808478" sldId="370"/>
        </pc:sldMkLst>
        <pc:spChg chg="del">
          <ac:chgData name="Kevin DeRudder" userId="b8db0611-c7c8-4114-b23c-d54441a090d5" providerId="ADAL" clId="{4A79A2E0-8971-4CCD-985E-7ED54C91120C}" dt="2018-12-19T12:11:58.865" v="5160" actId="478"/>
          <ac:spMkLst>
            <pc:docMk/>
            <pc:sldMk cId="2555808478" sldId="370"/>
            <ac:spMk id="5" creationId="{EB4D7679-5CE1-4919-B135-C083205A440F}"/>
          </ac:spMkLst>
        </pc:spChg>
      </pc:sldChg>
      <pc:sldChg chg="add">
        <pc:chgData name="Kevin DeRudder" userId="b8db0611-c7c8-4114-b23c-d54441a090d5" providerId="ADAL" clId="{4A79A2E0-8971-4CCD-985E-7ED54C91120C}" dt="2018-12-19T12:11:52.337" v="5157"/>
        <pc:sldMkLst>
          <pc:docMk/>
          <pc:sldMk cId="1730577024" sldId="371"/>
        </pc:sldMkLst>
      </pc:sldChg>
      <pc:sldChg chg="addSp modSp add">
        <pc:chgData name="Kevin DeRudder" userId="b8db0611-c7c8-4114-b23c-d54441a090d5" providerId="ADAL" clId="{4A79A2E0-8971-4CCD-985E-7ED54C91120C}" dt="2018-12-19T12:12:17.210" v="5164" actId="1076"/>
        <pc:sldMkLst>
          <pc:docMk/>
          <pc:sldMk cId="1767262054" sldId="372"/>
        </pc:sldMkLst>
        <pc:picChg chg="add mod">
          <ac:chgData name="Kevin DeRudder" userId="b8db0611-c7c8-4114-b23c-d54441a090d5" providerId="ADAL" clId="{4A79A2E0-8971-4CCD-985E-7ED54C91120C}" dt="2018-12-19T12:12:17.210" v="5164" actId="1076"/>
          <ac:picMkLst>
            <pc:docMk/>
            <pc:sldMk cId="1767262054" sldId="372"/>
            <ac:picMk id="6" creationId="{7380AD7B-27F5-4390-9A2F-9E0DC73B642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4:34.010" v="5240" actId="1076"/>
        <pc:sldMkLst>
          <pc:docMk/>
          <pc:sldMk cId="2525739997" sldId="373"/>
        </pc:sldMkLst>
        <pc:spChg chg="add mod">
          <ac:chgData name="Kevin DeRudder" userId="b8db0611-c7c8-4114-b23c-d54441a090d5" providerId="ADAL" clId="{4A79A2E0-8971-4CCD-985E-7ED54C91120C}" dt="2018-12-19T12:14:08.806" v="5210" actId="20577"/>
          <ac:spMkLst>
            <pc:docMk/>
            <pc:sldMk cId="2525739997" sldId="373"/>
            <ac:spMk id="2" creationId="{4F53A707-0012-4082-9749-19BBF3EDCAE3}"/>
          </ac:spMkLst>
        </pc:spChg>
        <pc:spChg chg="add del mod">
          <ac:chgData name="Kevin DeRudder" userId="b8db0611-c7c8-4114-b23c-d54441a090d5" providerId="ADAL" clId="{4A79A2E0-8971-4CCD-985E-7ED54C91120C}" dt="2018-12-19T12:14:21.289" v="5211" actId="478"/>
          <ac:spMkLst>
            <pc:docMk/>
            <pc:sldMk cId="2525739997" sldId="373"/>
            <ac:spMk id="3" creationId="{0BE056E4-A70C-4F91-A1C7-F88E431267E3}"/>
          </ac:spMkLst>
        </pc:spChg>
        <pc:spChg chg="add mod">
          <ac:chgData name="Kevin DeRudder" userId="b8db0611-c7c8-4114-b23c-d54441a090d5" providerId="ADAL" clId="{4A79A2E0-8971-4CCD-985E-7ED54C91120C}" dt="2018-12-19T12:14:34.010" v="5240" actId="1076"/>
          <ac:spMkLst>
            <pc:docMk/>
            <pc:sldMk cId="2525739997" sldId="373"/>
            <ac:spMk id="6" creationId="{64DB09B3-22DB-4D41-8245-A1D8382E5626}"/>
          </ac:spMkLst>
        </pc:sp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4" creationId="{F67F9EDD-C49F-47B1-AE20-5DFD54A98A0E}"/>
          </ac:picMkLst>
        </pc:pic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5" creationId="{763376C3-3450-4EA6-8E78-0FC735ED287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5:30.308" v="5278"/>
        <pc:sldMkLst>
          <pc:docMk/>
          <pc:sldMk cId="3467270696" sldId="374"/>
        </pc:sldMkLst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2" creationId="{6CDFF383-C286-45D2-BFD4-448FFFF0B9E1}"/>
          </ac:spMkLst>
        </pc:spChg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3" creationId="{8D6B6861-B6FE-446F-BC62-E95FEBF86740}"/>
          </ac:spMkLst>
        </pc:spChg>
        <pc:spChg chg="add mod">
          <ac:chgData name="Kevin DeRudder" userId="b8db0611-c7c8-4114-b23c-d54441a090d5" providerId="ADAL" clId="{4A79A2E0-8971-4CCD-985E-7ED54C91120C}" dt="2018-12-19T12:15:30.308" v="5278"/>
          <ac:spMkLst>
            <pc:docMk/>
            <pc:sldMk cId="3467270696" sldId="374"/>
            <ac:spMk id="4" creationId="{E98C1CD3-3EA9-4214-ACCB-F945716F8DBE}"/>
          </ac:spMkLst>
        </pc:spChg>
      </pc:sldChg>
      <pc:sldChg chg="addSp modSp add">
        <pc:chgData name="Kevin DeRudder" userId="b8db0611-c7c8-4114-b23c-d54441a090d5" providerId="ADAL" clId="{4A79A2E0-8971-4CCD-985E-7ED54C91120C}" dt="2018-12-19T12:16:25.345" v="5284" actId="1076"/>
        <pc:sldMkLst>
          <pc:docMk/>
          <pc:sldMk cId="1966633106" sldId="375"/>
        </pc:sldMkLst>
        <pc:spChg chg="add mod">
          <ac:chgData name="Kevin DeRudder" userId="b8db0611-c7c8-4114-b23c-d54441a090d5" providerId="ADAL" clId="{4A79A2E0-8971-4CCD-985E-7ED54C91120C}" dt="2018-12-19T12:16:25.345" v="5284" actId="1076"/>
          <ac:spMkLst>
            <pc:docMk/>
            <pc:sldMk cId="1966633106" sldId="375"/>
            <ac:spMk id="2" creationId="{EA080E84-9E5F-4341-BD54-BEE4BB70A480}"/>
          </ac:spMkLst>
        </pc:spChg>
      </pc:sldChg>
      <pc:sldChg chg="addSp modSp add">
        <pc:chgData name="Kevin DeRudder" userId="b8db0611-c7c8-4114-b23c-d54441a090d5" providerId="ADAL" clId="{4A79A2E0-8971-4CCD-985E-7ED54C91120C}" dt="2018-12-19T12:18:50.616" v="5539" actId="404"/>
        <pc:sldMkLst>
          <pc:docMk/>
          <pc:sldMk cId="846877167" sldId="376"/>
        </pc:sldMkLst>
        <pc:spChg chg="add mod">
          <ac:chgData name="Kevin DeRudder" userId="b8db0611-c7c8-4114-b23c-d54441a090d5" providerId="ADAL" clId="{4A79A2E0-8971-4CCD-985E-7ED54C91120C}" dt="2018-12-19T12:18:13.810" v="5468" actId="20577"/>
          <ac:spMkLst>
            <pc:docMk/>
            <pc:sldMk cId="846877167" sldId="376"/>
            <ac:spMk id="2" creationId="{7D37F953-7FFF-4766-BEE5-6CF212570328}"/>
          </ac:spMkLst>
        </pc:spChg>
        <pc:spChg chg="add mod">
          <ac:chgData name="Kevin DeRudder" userId="b8db0611-c7c8-4114-b23c-d54441a090d5" providerId="ADAL" clId="{4A79A2E0-8971-4CCD-985E-7ED54C91120C}" dt="2018-12-19T12:18:50.616" v="5539" actId="404"/>
          <ac:spMkLst>
            <pc:docMk/>
            <pc:sldMk cId="846877167" sldId="376"/>
            <ac:spMk id="3" creationId="{D5CA0C7C-FAA7-461F-B8DB-A957C2108F87}"/>
          </ac:spMkLst>
        </pc:spChg>
      </pc:sldChg>
      <pc:sldChg chg="modSp add">
        <pc:chgData name="Kevin DeRudder" userId="b8db0611-c7c8-4114-b23c-d54441a090d5" providerId="ADAL" clId="{4A79A2E0-8971-4CCD-985E-7ED54C91120C}" dt="2018-12-19T12:21:35.027" v="5739" actId="20577"/>
        <pc:sldMkLst>
          <pc:docMk/>
          <pc:sldMk cId="1126230541" sldId="377"/>
        </pc:sldMkLst>
        <pc:spChg chg="mod">
          <ac:chgData name="Kevin DeRudder" userId="b8db0611-c7c8-4114-b23c-d54441a090d5" providerId="ADAL" clId="{4A79A2E0-8971-4CCD-985E-7ED54C91120C}" dt="2018-12-19T12:19:19.999" v="5548" actId="20577"/>
          <ac:spMkLst>
            <pc:docMk/>
            <pc:sldMk cId="1126230541" sldId="377"/>
            <ac:spMk id="2" creationId="{80B954DA-5D3B-4DBC-B57B-A4323AE48180}"/>
          </ac:spMkLst>
        </pc:spChg>
        <pc:spChg chg="mod">
          <ac:chgData name="Kevin DeRudder" userId="b8db0611-c7c8-4114-b23c-d54441a090d5" providerId="ADAL" clId="{4A79A2E0-8971-4CCD-985E-7ED54C91120C}" dt="2018-12-19T12:21:35.027" v="5739" actId="20577"/>
          <ac:spMkLst>
            <pc:docMk/>
            <pc:sldMk cId="1126230541" sldId="377"/>
            <ac:spMk id="3" creationId="{C0A98A4C-293A-4823-A4F1-BA3AFCAB127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3:44.470" v="5795" actId="14100"/>
        <pc:sldMkLst>
          <pc:docMk/>
          <pc:sldMk cId="3109089836" sldId="378"/>
        </pc:sldMkLst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2" creationId="{FE4DCEA1-43F5-44C6-8909-185754A6C343}"/>
          </ac:spMkLst>
        </pc:spChg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3" creationId="{18EEB36B-B941-44EA-A10E-D6053A9C607A}"/>
          </ac:spMkLst>
        </pc:spChg>
        <pc:spChg chg="add mod">
          <ac:chgData name="Kevin DeRudder" userId="b8db0611-c7c8-4114-b23c-d54441a090d5" providerId="ADAL" clId="{4A79A2E0-8971-4CCD-985E-7ED54C91120C}" dt="2018-12-19T12:23:44.470" v="5795" actId="14100"/>
          <ac:spMkLst>
            <pc:docMk/>
            <pc:sldMk cId="3109089836" sldId="378"/>
            <ac:spMk id="4" creationId="{FB5B151A-A043-40A2-8E7E-D52E49A024E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4:31.340" v="5830" actId="14100"/>
        <pc:sldMkLst>
          <pc:docMk/>
          <pc:sldMk cId="3990277281" sldId="379"/>
        </pc:sldMkLst>
        <pc:spChg chg="add mod">
          <ac:chgData name="Kevin DeRudder" userId="b8db0611-c7c8-4114-b23c-d54441a090d5" providerId="ADAL" clId="{4A79A2E0-8971-4CCD-985E-7ED54C91120C}" dt="2018-12-19T12:23:13.622" v="5788" actId="14861"/>
          <ac:spMkLst>
            <pc:docMk/>
            <pc:sldMk cId="3990277281" sldId="379"/>
            <ac:spMk id="2" creationId="{3EE0C6F5-6143-417D-ACE2-B1C4F2DD565D}"/>
          </ac:spMkLst>
        </pc:spChg>
        <pc:spChg chg="add del mod">
          <ac:chgData name="Kevin DeRudder" userId="b8db0611-c7c8-4114-b23c-d54441a090d5" providerId="ADAL" clId="{4A79A2E0-8971-4CCD-985E-7ED54C91120C}" dt="2018-12-19T12:23:23.410" v="5791"/>
          <ac:spMkLst>
            <pc:docMk/>
            <pc:sldMk cId="3990277281" sldId="379"/>
            <ac:spMk id="3" creationId="{7E51FE0E-F49A-404C-9974-C8A3006B4BEC}"/>
          </ac:spMkLst>
        </pc:spChg>
        <pc:spChg chg="mod">
          <ac:chgData name="Kevin DeRudder" userId="b8db0611-c7c8-4114-b23c-d54441a090d5" providerId="ADAL" clId="{4A79A2E0-8971-4CCD-985E-7ED54C91120C}" dt="2018-12-19T12:23:26.722" v="5792" actId="14100"/>
          <ac:spMkLst>
            <pc:docMk/>
            <pc:sldMk cId="3990277281" sldId="379"/>
            <ac:spMk id="4" creationId="{FB5B151A-A043-40A2-8E7E-D52E49A024E2}"/>
          </ac:spMkLst>
        </pc:spChg>
        <pc:spChg chg="add mod">
          <ac:chgData name="Kevin DeRudder" userId="b8db0611-c7c8-4114-b23c-d54441a090d5" providerId="ADAL" clId="{4A79A2E0-8971-4CCD-985E-7ED54C91120C}" dt="2018-12-19T12:24:10.810" v="5826" actId="403"/>
          <ac:spMkLst>
            <pc:docMk/>
            <pc:sldMk cId="3990277281" sldId="379"/>
            <ac:spMk id="5" creationId="{C7A39FD6-CBDC-45A2-A391-1E879AE8E5C5}"/>
          </ac:spMkLst>
        </pc:spChg>
        <pc:cxnChg chg="add mod">
          <ac:chgData name="Kevin DeRudder" userId="b8db0611-c7c8-4114-b23c-d54441a090d5" providerId="ADAL" clId="{4A79A2E0-8971-4CCD-985E-7ED54C91120C}" dt="2018-12-19T12:24:31.340" v="5830" actId="14100"/>
          <ac:cxnSpMkLst>
            <pc:docMk/>
            <pc:sldMk cId="3990277281" sldId="379"/>
            <ac:cxnSpMk id="7" creationId="{939B3411-9CF1-46D8-B42A-D404C10B14B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2:25:47.343" v="5868"/>
        <pc:sldMkLst>
          <pc:docMk/>
          <pc:sldMk cId="864251917" sldId="380"/>
        </pc:sldMkLst>
        <pc:spChg chg="add mod">
          <ac:chgData name="Kevin DeRudder" userId="b8db0611-c7c8-4114-b23c-d54441a090d5" providerId="ADAL" clId="{4A79A2E0-8971-4CCD-985E-7ED54C91120C}" dt="2018-12-19T12:24:56.009" v="5834" actId="14100"/>
          <ac:spMkLst>
            <pc:docMk/>
            <pc:sldMk cId="864251917" sldId="380"/>
            <ac:spMk id="2" creationId="{97D4DFAC-9E3E-4B8C-81BD-473F356715B7}"/>
          </ac:spMkLst>
        </pc:spChg>
        <pc:spChg chg="add del mod">
          <ac:chgData name="Kevin DeRudder" userId="b8db0611-c7c8-4114-b23c-d54441a090d5" providerId="ADAL" clId="{4A79A2E0-8971-4CCD-985E-7ED54C91120C}" dt="2018-12-19T12:25:47.343" v="5868"/>
          <ac:spMkLst>
            <pc:docMk/>
            <pc:sldMk cId="864251917" sldId="380"/>
            <ac:spMk id="3" creationId="{82C81E0A-8CD5-4A3F-A883-2D27A9C1D3AA}"/>
          </ac:spMkLst>
        </pc:spChg>
        <pc:spChg chg="add mod">
          <ac:chgData name="Kevin DeRudder" userId="b8db0611-c7c8-4114-b23c-d54441a090d5" providerId="ADAL" clId="{4A79A2E0-8971-4CCD-985E-7ED54C91120C}" dt="2018-12-19T12:25:46.787" v="5866" actId="1076"/>
          <ac:spMkLst>
            <pc:docMk/>
            <pc:sldMk cId="864251917" sldId="380"/>
            <ac:spMk id="4" creationId="{869856D8-6F03-4377-AEFB-A4D09998B3FB}"/>
          </ac:spMkLst>
        </pc:spChg>
        <pc:spChg chg="add mod">
          <ac:chgData name="Kevin DeRudder" userId="b8db0611-c7c8-4114-b23c-d54441a090d5" providerId="ADAL" clId="{4A79A2E0-8971-4CCD-985E-7ED54C91120C}" dt="2018-12-19T12:25:44.315" v="5865" actId="1076"/>
          <ac:spMkLst>
            <pc:docMk/>
            <pc:sldMk cId="864251917" sldId="380"/>
            <ac:spMk id="5" creationId="{584FCBC1-BC33-4C6A-8AAC-E1B33B56872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8:31.363" v="5967" actId="14"/>
        <pc:sldMkLst>
          <pc:docMk/>
          <pc:sldMk cId="2503563690" sldId="381"/>
        </pc:sldMkLst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2" creationId="{D24F8EA7-6B08-4F26-9AE9-F62986A0E457}"/>
          </ac:spMkLst>
        </pc:spChg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3" creationId="{9D77CF8A-C093-4144-B83A-D4C8C173CAE5}"/>
          </ac:spMkLst>
        </pc:spChg>
        <pc:spChg chg="add mod">
          <ac:chgData name="Kevin DeRudder" userId="b8db0611-c7c8-4114-b23c-d54441a090d5" providerId="ADAL" clId="{4A79A2E0-8971-4CCD-985E-7ED54C91120C}" dt="2018-12-19T12:27:14.048" v="5876" actId="20577"/>
          <ac:spMkLst>
            <pc:docMk/>
            <pc:sldMk cId="2503563690" sldId="381"/>
            <ac:spMk id="4" creationId="{2B44148C-1B1E-4623-93C1-4129334F9F46}"/>
          </ac:spMkLst>
        </pc:spChg>
        <pc:spChg chg="add mod">
          <ac:chgData name="Kevin DeRudder" userId="b8db0611-c7c8-4114-b23c-d54441a090d5" providerId="ADAL" clId="{4A79A2E0-8971-4CCD-985E-7ED54C91120C}" dt="2018-12-19T12:28:31.363" v="5967" actId="14"/>
          <ac:spMkLst>
            <pc:docMk/>
            <pc:sldMk cId="2503563690" sldId="381"/>
            <ac:spMk id="5" creationId="{6A387336-28AE-4E97-B0F6-01858B8B5206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4:45.886" v="5972" actId="1076"/>
        <pc:sldMkLst>
          <pc:docMk/>
          <pc:sldMk cId="2146639099" sldId="382"/>
        </pc:sldMkLst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2" creationId="{CB9B0C5E-2ACC-4B25-8A66-237EE8FC7318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3" creationId="{46AD9139-28CF-4745-90B2-C9CF325B2264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4" creationId="{9010A392-1816-4604-BE36-FF47519F7374}"/>
          </ac:spMkLst>
        </pc:spChg>
        <pc:picChg chg="add mod">
          <ac:chgData name="Kevin DeRudder" userId="b8db0611-c7c8-4114-b23c-d54441a090d5" providerId="ADAL" clId="{4A79A2E0-8971-4CCD-985E-7ED54C91120C}" dt="2018-12-19T12:44:45.886" v="5972" actId="1076"/>
          <ac:picMkLst>
            <pc:docMk/>
            <pc:sldMk cId="2146639099" sldId="382"/>
            <ac:picMk id="5" creationId="{DA70F654-5B13-4BD0-B029-027F24E6A723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46:00.583" v="5990" actId="113"/>
        <pc:sldMkLst>
          <pc:docMk/>
          <pc:sldMk cId="1234825973" sldId="383"/>
        </pc:sldMkLst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2" creationId="{80FD98FF-9EE2-49AF-9182-1E39CB69D89B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3" creationId="{F7B26762-6EDB-4541-BB07-FE7B8D3AFFED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4" creationId="{D0FDA1C7-5E09-4D1F-AD28-893E1B28FB39}"/>
          </ac:spMkLst>
        </pc:spChg>
        <pc:spChg chg="add mod">
          <ac:chgData name="Kevin DeRudder" userId="b8db0611-c7c8-4114-b23c-d54441a090d5" providerId="ADAL" clId="{4A79A2E0-8971-4CCD-985E-7ED54C91120C}" dt="2018-12-19T12:45:25.184" v="5980" actId="20577"/>
          <ac:spMkLst>
            <pc:docMk/>
            <pc:sldMk cId="1234825973" sldId="383"/>
            <ac:spMk id="5" creationId="{1F06579F-B373-4355-BC25-4FAEC1BE9DC7}"/>
          </ac:spMkLst>
        </pc:spChg>
        <pc:spChg chg="add mod">
          <ac:chgData name="Kevin DeRudder" userId="b8db0611-c7c8-4114-b23c-d54441a090d5" providerId="ADAL" clId="{4A79A2E0-8971-4CCD-985E-7ED54C91120C}" dt="2018-12-19T12:46:00.583" v="5990" actId="113"/>
          <ac:spMkLst>
            <pc:docMk/>
            <pc:sldMk cId="1234825973" sldId="383"/>
            <ac:spMk id="6" creationId="{C4DAA2C7-8BCE-4C48-AD80-9B0AF9D0A80C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9:10.764" v="6036" actId="20577"/>
        <pc:sldMkLst>
          <pc:docMk/>
          <pc:sldMk cId="1246823776" sldId="384"/>
        </pc:sldMkLst>
        <pc:spChg chg="mod">
          <ac:chgData name="Kevin DeRudder" userId="b8db0611-c7c8-4114-b23c-d54441a090d5" providerId="ADAL" clId="{4A79A2E0-8971-4CCD-985E-7ED54C91120C}" dt="2018-12-19T12:49:10.764" v="6036" actId="20577"/>
          <ac:spMkLst>
            <pc:docMk/>
            <pc:sldMk cId="1246823776" sldId="384"/>
            <ac:spMk id="2" creationId="{F8390EEE-57C5-4513-8F8A-7D972AF30F45}"/>
          </ac:spMkLst>
        </pc:spChg>
        <pc:spChg chg="del">
          <ac:chgData name="Kevin DeRudder" userId="b8db0611-c7c8-4114-b23c-d54441a090d5" providerId="ADAL" clId="{4A79A2E0-8971-4CCD-985E-7ED54C91120C}" dt="2018-12-19T12:47:53.523" v="6013" actId="478"/>
          <ac:spMkLst>
            <pc:docMk/>
            <pc:sldMk cId="1246823776" sldId="384"/>
            <ac:spMk id="3" creationId="{555DB4A2-D227-4F5C-A149-E1814FA71EDA}"/>
          </ac:spMkLst>
        </pc:spChg>
        <pc:spChg chg="add mod">
          <ac:chgData name="Kevin DeRudder" userId="b8db0611-c7c8-4114-b23c-d54441a090d5" providerId="ADAL" clId="{4A79A2E0-8971-4CCD-985E-7ED54C91120C}" dt="2018-12-19T12:48:12.115" v="6021" actId="207"/>
          <ac:spMkLst>
            <pc:docMk/>
            <pc:sldMk cId="1246823776" sldId="384"/>
            <ac:spMk id="4" creationId="{1FA2E3AC-4111-4B38-9554-7E3D6421C938}"/>
          </ac:spMkLst>
        </pc:spChg>
      </pc:sldChg>
      <pc:sldChg chg="delSp modSp add">
        <pc:chgData name="Kevin DeRudder" userId="b8db0611-c7c8-4114-b23c-d54441a090d5" providerId="ADAL" clId="{4A79A2E0-8971-4CCD-985E-7ED54C91120C}" dt="2018-12-19T13:01:39.396" v="6044" actId="478"/>
        <pc:sldMkLst>
          <pc:docMk/>
          <pc:sldMk cId="1790330539" sldId="385"/>
        </pc:sldMkLst>
        <pc:spChg chg="mod">
          <ac:chgData name="Kevin DeRudder" userId="b8db0611-c7c8-4114-b23c-d54441a090d5" providerId="ADAL" clId="{4A79A2E0-8971-4CCD-985E-7ED54C91120C}" dt="2018-12-19T13:01:37.085" v="6043" actId="1076"/>
          <ac:spMkLst>
            <pc:docMk/>
            <pc:sldMk cId="1790330539" sldId="385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3:01:39.396" v="6044" actId="478"/>
          <ac:spMkLst>
            <pc:docMk/>
            <pc:sldMk cId="1790330539" sldId="385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02:25.389" v="6048" actId="14100"/>
        <pc:sldMkLst>
          <pc:docMk/>
          <pc:sldMk cId="4205872744" sldId="386"/>
        </pc:sldMkLst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2" creationId="{C2678A20-DC5F-457F-B011-1C41E1AB3E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3" creationId="{84A9E7EC-D853-4A93-9546-E7338C43B8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4" creationId="{2EF2CF5C-3523-4DAE-A64A-4FC088F030D4}"/>
          </ac:spMkLst>
        </pc:spChg>
        <pc:picChg chg="add mod">
          <ac:chgData name="Kevin DeRudder" userId="b8db0611-c7c8-4114-b23c-d54441a090d5" providerId="ADAL" clId="{4A79A2E0-8971-4CCD-985E-7ED54C91120C}" dt="2018-12-19T13:02:25.389" v="6048" actId="14100"/>
          <ac:picMkLst>
            <pc:docMk/>
            <pc:sldMk cId="4205872744" sldId="386"/>
            <ac:picMk id="5" creationId="{C25C5B50-6F85-4FA2-9F6E-A08CC9994D25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2:57.525" v="6053" actId="1076"/>
        <pc:sldMkLst>
          <pc:docMk/>
          <pc:sldMk cId="826268260" sldId="387"/>
        </pc:sldMkLst>
        <pc:picChg chg="add mod">
          <ac:chgData name="Kevin DeRudder" userId="b8db0611-c7c8-4114-b23c-d54441a090d5" providerId="ADAL" clId="{4A79A2E0-8971-4CCD-985E-7ED54C91120C}" dt="2018-12-19T13:02:57.525" v="6053" actId="1076"/>
          <ac:picMkLst>
            <pc:docMk/>
            <pc:sldMk cId="826268260" sldId="387"/>
            <ac:picMk id="2" creationId="{B4329AE1-C28F-4D8D-8DD5-4485E9E6AC0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4:25.807" v="6080" actId="478"/>
        <pc:sldMkLst>
          <pc:docMk/>
          <pc:sldMk cId="2175308315" sldId="388"/>
        </pc:sldMkLst>
        <pc:spChg chg="add mod">
          <ac:chgData name="Kevin DeRudder" userId="b8db0611-c7c8-4114-b23c-d54441a090d5" providerId="ADAL" clId="{4A79A2E0-8971-4CCD-985E-7ED54C91120C}" dt="2018-12-19T13:03:30.652" v="6060" actId="1076"/>
          <ac:spMkLst>
            <pc:docMk/>
            <pc:sldMk cId="2175308315" sldId="388"/>
            <ac:spMk id="2" creationId="{52CF9B7D-FCC8-481C-93FA-D8523BF34F00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3" creationId="{234B84ED-4C96-4D89-BDF7-26C120A61211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5" creationId="{DDFC04EE-500A-4D21-96F4-F3C86C928B84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6" creationId="{2B6D3CE4-17FB-4402-9308-35F9E8E11347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8" creationId="{0B111440-10B6-43BF-9D22-D4AAEAA56A31}"/>
          </ac:spMkLst>
        </pc:spChg>
        <pc:cxnChg chg="add del">
          <ac:chgData name="Kevin DeRudder" userId="b8db0611-c7c8-4114-b23c-d54441a090d5" providerId="ADAL" clId="{4A79A2E0-8971-4CCD-985E-7ED54C91120C}" dt="2018-12-19T13:03:55.168" v="6062"/>
          <ac:cxnSpMkLst>
            <pc:docMk/>
            <pc:sldMk cId="2175308315" sldId="388"/>
            <ac:cxnSpMk id="4" creationId="{AB3B2F36-2ECD-4F13-AC2A-DC7B069F8007}"/>
          </ac:cxnSpMkLst>
        </pc:cxnChg>
        <pc:cxnChg chg="add del mod">
          <ac:chgData name="Kevin DeRudder" userId="b8db0611-c7c8-4114-b23c-d54441a090d5" providerId="ADAL" clId="{4A79A2E0-8971-4CCD-985E-7ED54C91120C}" dt="2018-12-19T13:04:25.807" v="6080" actId="478"/>
          <ac:cxnSpMkLst>
            <pc:docMk/>
            <pc:sldMk cId="2175308315" sldId="388"/>
            <ac:cxnSpMk id="7" creationId="{CE04E3C2-42FB-4CFC-B941-EEA4873FFAC8}"/>
          </ac:cxnSpMkLst>
        </pc:cxnChg>
      </pc:sldChg>
      <pc:sldChg chg="delSp add">
        <pc:chgData name="Kevin DeRudder" userId="b8db0611-c7c8-4114-b23c-d54441a090d5" providerId="ADAL" clId="{4A79A2E0-8971-4CCD-985E-7ED54C91120C}" dt="2018-12-19T13:04:22.819" v="6079" actId="478"/>
        <pc:sldMkLst>
          <pc:docMk/>
          <pc:sldMk cId="3187854019" sldId="389"/>
        </pc:sldMkLst>
        <pc:spChg chg="del">
          <ac:chgData name="Kevin DeRudder" userId="b8db0611-c7c8-4114-b23c-d54441a090d5" providerId="ADAL" clId="{4A79A2E0-8971-4CCD-985E-7ED54C91120C}" dt="2018-12-19T13:04:22.819" v="6079" actId="478"/>
          <ac:spMkLst>
            <pc:docMk/>
            <pc:sldMk cId="3187854019" sldId="389"/>
            <ac:spMk id="8" creationId="{0B111440-10B6-43BF-9D22-D4AAEAA56A31}"/>
          </ac:spMkLst>
        </pc:spChg>
      </pc:sldChg>
      <pc:sldChg chg="add">
        <pc:chgData name="Kevin DeRudder" userId="b8db0611-c7c8-4114-b23c-d54441a090d5" providerId="ADAL" clId="{4A79A2E0-8971-4CCD-985E-7ED54C91120C}" dt="2018-12-19T13:04:19.100" v="6078"/>
        <pc:sldMkLst>
          <pc:docMk/>
          <pc:sldMk cId="2078807557" sldId="390"/>
        </pc:sldMkLst>
      </pc:sldChg>
      <pc:sldChg chg="addSp delSp modSp add">
        <pc:chgData name="Kevin DeRudder" userId="b8db0611-c7c8-4114-b23c-d54441a090d5" providerId="ADAL" clId="{4A79A2E0-8971-4CCD-985E-7ED54C91120C}" dt="2018-12-19T13:04:49.996" v="6085" actId="1076"/>
        <pc:sldMkLst>
          <pc:docMk/>
          <pc:sldMk cId="3942649704" sldId="391"/>
        </pc:sldMkLst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2" creationId="{E1884E5D-67CF-4B32-8FA9-95DEFDEFE7BF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3" creationId="{B2DC5C7F-B540-43AD-BBCA-31B831C67449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4" creationId="{56D1B253-5E01-40C2-946D-FAF76943F24E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5" creationId="{61B21E15-8687-4B3E-8B55-B045B3CD62C8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6" creationId="{7C3347B5-DB1B-4516-881F-DA7C1EF4F083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1" creationId="{D771C097-7941-48F1-AA36-282DFCEF2C8E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2" creationId="{F3F3B546-651E-48EC-AAD2-FCED2E8412BF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3" creationId="{4AE8E98A-FB27-4A83-9ACC-FAEDA5631267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4" creationId="{59BA3EC3-F740-4E25-9ED1-C059CA8E7DF5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5" creationId="{6EDDBE58-9551-4417-8ACB-A8DED42AA0D8}"/>
          </ac:spMkLst>
        </pc:sp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7" creationId="{9ED016A6-7F53-4DDA-A63E-5C58CB38AE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8" creationId="{3AB7DBB1-FE08-41A4-9C3F-9E6D2A7E41EC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9" creationId="{C74389AD-3F78-479A-9B5A-DEAE2E6696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10" creationId="{10B81999-1D44-493F-92BC-0EFA4C226BA7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6" creationId="{864AB961-8A0D-4CF4-8293-1E176B75AE5D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7" creationId="{0EF2BC6F-5211-46BD-8DA3-412244028994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8" creationId="{87C038B9-36A2-4A21-9F2B-0B1C5E9119FA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9" creationId="{93DB1905-001E-4115-91C1-D3C8241FE435}"/>
          </ac:cxnSpMkLst>
        </pc:cxnChg>
      </pc:sldChg>
      <pc:sldChg chg="addSp modSp add">
        <pc:chgData name="Kevin DeRudder" userId="b8db0611-c7c8-4114-b23c-d54441a090d5" providerId="ADAL" clId="{4A79A2E0-8971-4CCD-985E-7ED54C91120C}" dt="2018-12-19T13:05:34.865" v="6088" actId="1076"/>
        <pc:sldMkLst>
          <pc:docMk/>
          <pc:sldMk cId="1221347085" sldId="392"/>
        </pc:sldMkLst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3" creationId="{4E95F89B-110B-4848-8E09-3677EA2F380C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4" creationId="{7021FF32-60DF-4E21-A400-F7FE9043660D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5" creationId="{C8F3B121-8DCB-41DE-BD80-B71446D56A97}"/>
          </ac:spMkLst>
        </pc:spChg>
        <pc:picChg chg="add mod">
          <ac:chgData name="Kevin DeRudder" userId="b8db0611-c7c8-4114-b23c-d54441a090d5" providerId="ADAL" clId="{4A79A2E0-8971-4CCD-985E-7ED54C91120C}" dt="2018-12-19T13:05:34.865" v="6088" actId="1076"/>
          <ac:picMkLst>
            <pc:docMk/>
            <pc:sldMk cId="1221347085" sldId="392"/>
            <ac:picMk id="2" creationId="{CA4267F4-E0D7-443D-A2E4-3CFEB9279B9F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7:01.798" v="6091" actId="1076"/>
        <pc:sldMkLst>
          <pc:docMk/>
          <pc:sldMk cId="4074311182" sldId="393"/>
        </pc:sldMkLst>
        <pc:spChg chg="add mod">
          <ac:chgData name="Kevin DeRudder" userId="b8db0611-c7c8-4114-b23c-d54441a090d5" providerId="ADAL" clId="{4A79A2E0-8971-4CCD-985E-7ED54C91120C}" dt="2018-12-19T13:07:01.798" v="6091" actId="1076"/>
          <ac:spMkLst>
            <pc:docMk/>
            <pc:sldMk cId="4074311182" sldId="393"/>
            <ac:spMk id="4" creationId="{D10EDADA-C55D-4D6C-9211-54F284586E76}"/>
          </ac:spMkLst>
        </pc:spChg>
        <pc:cxnChg chg="add mod">
          <ac:chgData name="Kevin DeRudder" userId="b8db0611-c7c8-4114-b23c-d54441a090d5" providerId="ADAL" clId="{4A79A2E0-8971-4CCD-985E-7ED54C91120C}" dt="2018-12-19T13:07:01.798" v="6091" actId="1076"/>
          <ac:cxnSpMkLst>
            <pc:docMk/>
            <pc:sldMk cId="4074311182" sldId="393"/>
            <ac:cxnSpMk id="3" creationId="{48512B60-4B36-4855-9D1A-0215BBFA836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3:07:43.312" v="6111" actId="14100"/>
        <pc:sldMkLst>
          <pc:docMk/>
          <pc:sldMk cId="4244590963" sldId="394"/>
        </pc:sldMkLst>
        <pc:spChg chg="add mod">
          <ac:chgData name="Kevin DeRudder" userId="b8db0611-c7c8-4114-b23c-d54441a090d5" providerId="ADAL" clId="{4A79A2E0-8971-4CCD-985E-7ED54C91120C}" dt="2018-12-19T13:07:25.483" v="6108" actId="20577"/>
          <ac:spMkLst>
            <pc:docMk/>
            <pc:sldMk cId="4244590963" sldId="394"/>
            <ac:spMk id="2" creationId="{81D143B5-E517-4AC2-B4FD-8EC932E4DFB7}"/>
          </ac:spMkLst>
        </pc:spChg>
        <pc:spChg chg="add del mod">
          <ac:chgData name="Kevin DeRudder" userId="b8db0611-c7c8-4114-b23c-d54441a090d5" providerId="ADAL" clId="{4A79A2E0-8971-4CCD-985E-7ED54C91120C}" dt="2018-12-19T13:07:27.457" v="6109" actId="478"/>
          <ac:spMkLst>
            <pc:docMk/>
            <pc:sldMk cId="4244590963" sldId="394"/>
            <ac:spMk id="3" creationId="{5E97AF04-61E7-422D-8C5B-EA27418F8A72}"/>
          </ac:spMkLst>
        </pc:spChg>
        <pc:picChg chg="add mod">
          <ac:chgData name="Kevin DeRudder" userId="b8db0611-c7c8-4114-b23c-d54441a090d5" providerId="ADAL" clId="{4A79A2E0-8971-4CCD-985E-7ED54C91120C}" dt="2018-12-19T13:07:43.312" v="6111" actId="14100"/>
          <ac:picMkLst>
            <pc:docMk/>
            <pc:sldMk cId="4244590963" sldId="394"/>
            <ac:picMk id="4" creationId="{61D30D9A-CD65-4A2A-A826-9B9DB71E25A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8:48.445" v="6116" actId="1076"/>
        <pc:sldMkLst>
          <pc:docMk/>
          <pc:sldMk cId="3009503045" sldId="395"/>
        </pc:sldMkLst>
        <pc:spChg chg="del">
          <ac:chgData name="Kevin DeRudder" userId="b8db0611-c7c8-4114-b23c-d54441a090d5" providerId="ADAL" clId="{4A79A2E0-8971-4CCD-985E-7ED54C91120C}" dt="2018-12-19T13:08:45.136" v="6114" actId="478"/>
          <ac:spMkLst>
            <pc:docMk/>
            <pc:sldMk cId="3009503045" sldId="395"/>
            <ac:spMk id="2" creationId="{AA80801B-E7D0-4B56-BFB7-B5C6523D81C7}"/>
          </ac:spMkLst>
        </pc:spChg>
        <pc:spChg chg="del">
          <ac:chgData name="Kevin DeRudder" userId="b8db0611-c7c8-4114-b23c-d54441a090d5" providerId="ADAL" clId="{4A79A2E0-8971-4CCD-985E-7ED54C91120C}" dt="2018-12-19T13:08:44.050" v="6113" actId="478"/>
          <ac:spMkLst>
            <pc:docMk/>
            <pc:sldMk cId="3009503045" sldId="395"/>
            <ac:spMk id="3" creationId="{24C2D45F-8A2D-44DA-A469-F2A87916CE23}"/>
          </ac:spMkLst>
        </pc:spChg>
        <pc:picChg chg="add mod">
          <ac:chgData name="Kevin DeRudder" userId="b8db0611-c7c8-4114-b23c-d54441a090d5" providerId="ADAL" clId="{4A79A2E0-8971-4CCD-985E-7ED54C91120C}" dt="2018-12-19T13:08:48.445" v="6116" actId="1076"/>
          <ac:picMkLst>
            <pc:docMk/>
            <pc:sldMk cId="3009503045" sldId="395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08.056" v="6121" actId="478"/>
        <pc:sldMkLst>
          <pc:docMk/>
          <pc:sldMk cId="2539238931" sldId="396"/>
        </pc:sldMkLst>
        <pc:picChg chg="add mod ord">
          <ac:chgData name="Kevin DeRudder" userId="b8db0611-c7c8-4114-b23c-d54441a090d5" providerId="ADAL" clId="{4A79A2E0-8971-4CCD-985E-7ED54C91120C}" dt="2018-12-19T13:09:06.933" v="6120" actId="167"/>
          <ac:picMkLst>
            <pc:docMk/>
            <pc:sldMk cId="2539238931" sldId="396"/>
            <ac:picMk id="3" creationId="{0D07945D-AB9C-4448-B9FE-09B47C86DE9E}"/>
          </ac:picMkLst>
        </pc:picChg>
        <pc:picChg chg="del">
          <ac:chgData name="Kevin DeRudder" userId="b8db0611-c7c8-4114-b23c-d54441a090d5" providerId="ADAL" clId="{4A79A2E0-8971-4CCD-985E-7ED54C91120C}" dt="2018-12-19T13:09:08.056" v="6121" actId="478"/>
          <ac:picMkLst>
            <pc:docMk/>
            <pc:sldMk cId="2539238931" sldId="396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34.957" v="6129" actId="478"/>
        <pc:sldMkLst>
          <pc:docMk/>
          <pc:sldMk cId="1347249754" sldId="397"/>
        </pc:sldMkLst>
        <pc:spChg chg="del">
          <ac:chgData name="Kevin DeRudder" userId="b8db0611-c7c8-4114-b23c-d54441a090d5" providerId="ADAL" clId="{4A79A2E0-8971-4CCD-985E-7ED54C91120C}" dt="2018-12-19T13:09:20.146" v="6124" actId="478"/>
          <ac:spMkLst>
            <pc:docMk/>
            <pc:sldMk cId="1347249754" sldId="397"/>
            <ac:spMk id="2" creationId="{D2B20012-F5F1-4746-88D3-BAEFCBBA5B18}"/>
          </ac:spMkLst>
        </pc:spChg>
        <pc:spChg chg="del">
          <ac:chgData name="Kevin DeRudder" userId="b8db0611-c7c8-4114-b23c-d54441a090d5" providerId="ADAL" clId="{4A79A2E0-8971-4CCD-985E-7ED54C91120C}" dt="2018-12-19T13:09:19.189" v="6123" actId="478"/>
          <ac:spMkLst>
            <pc:docMk/>
            <pc:sldMk cId="1347249754" sldId="397"/>
            <ac:spMk id="3" creationId="{46EFBF88-9A5C-4700-AC37-83F9E04AF801}"/>
          </ac:spMkLst>
        </pc:spChg>
        <pc:picChg chg="add mod">
          <ac:chgData name="Kevin DeRudder" userId="b8db0611-c7c8-4114-b23c-d54441a090d5" providerId="ADAL" clId="{4A79A2E0-8971-4CCD-985E-7ED54C91120C}" dt="2018-12-19T13:09:33.990" v="6128" actId="1076"/>
          <ac:picMkLst>
            <pc:docMk/>
            <pc:sldMk cId="1347249754" sldId="397"/>
            <ac:picMk id="4" creationId="{D53A53E7-31ED-4CF8-B471-D1024C419A9D}"/>
          </ac:picMkLst>
        </pc:picChg>
        <pc:picChg chg="add del">
          <ac:chgData name="Kevin DeRudder" userId="b8db0611-c7c8-4114-b23c-d54441a090d5" providerId="ADAL" clId="{4A79A2E0-8971-4CCD-985E-7ED54C91120C}" dt="2018-12-19T13:09:34.957" v="6129" actId="478"/>
          <ac:picMkLst>
            <pc:docMk/>
            <pc:sldMk cId="1347249754" sldId="397"/>
            <ac:picMk id="5" creationId="{25F838DD-6ABE-4B4C-BE5A-1505DF28B20A}"/>
          </ac:picMkLst>
        </pc:picChg>
      </pc:sldChg>
      <pc:sldChg chg="modSp add">
        <pc:chgData name="Kevin DeRudder" userId="b8db0611-c7c8-4114-b23c-d54441a090d5" providerId="ADAL" clId="{4A79A2E0-8971-4CCD-985E-7ED54C91120C}" dt="2018-12-19T13:56:28.720" v="6915" actId="20577"/>
        <pc:sldMkLst>
          <pc:docMk/>
          <pc:sldMk cId="1922788887" sldId="398"/>
        </pc:sldMkLst>
        <pc:spChg chg="mod">
          <ac:chgData name="Kevin DeRudder" userId="b8db0611-c7c8-4114-b23c-d54441a090d5" providerId="ADAL" clId="{4A79A2E0-8971-4CCD-985E-7ED54C91120C}" dt="2018-12-19T13:10:14.324" v="6139" actId="20577"/>
          <ac:spMkLst>
            <pc:docMk/>
            <pc:sldMk cId="1922788887" sldId="398"/>
            <ac:spMk id="2" creationId="{622D18DE-DC56-4EBC-82F2-3D12503F3199}"/>
          </ac:spMkLst>
        </pc:spChg>
        <pc:spChg chg="mod">
          <ac:chgData name="Kevin DeRudder" userId="b8db0611-c7c8-4114-b23c-d54441a090d5" providerId="ADAL" clId="{4A79A2E0-8971-4CCD-985E-7ED54C91120C}" dt="2018-12-19T13:56:28.720" v="6915" actId="20577"/>
          <ac:spMkLst>
            <pc:docMk/>
            <pc:sldMk cId="1922788887" sldId="398"/>
            <ac:spMk id="3" creationId="{DA54B22D-2A7C-4FEB-8749-7A80E9D2D921}"/>
          </ac:spMkLst>
        </pc:spChg>
      </pc:sldChg>
      <pc:sldChg chg="addSp modSp add modNotesTx">
        <pc:chgData name="Kevin DeRudder" userId="b8db0611-c7c8-4114-b23c-d54441a090d5" providerId="ADAL" clId="{4A79A2E0-8971-4CCD-985E-7ED54C91120C}" dt="2018-12-19T13:58:55.863" v="6921" actId="20577"/>
        <pc:sldMkLst>
          <pc:docMk/>
          <pc:sldMk cId="1212476420" sldId="399"/>
        </pc:sldMkLst>
        <pc:spChg chg="mod">
          <ac:chgData name="Kevin DeRudder" userId="b8db0611-c7c8-4114-b23c-d54441a090d5" providerId="ADAL" clId="{4A79A2E0-8971-4CCD-985E-7ED54C91120C}" dt="2018-12-19T13:11:06.623" v="6216" actId="20577"/>
          <ac:spMkLst>
            <pc:docMk/>
            <pc:sldMk cId="1212476420" sldId="399"/>
            <ac:spMk id="2" creationId="{0A5E3AB9-FB67-42D8-A977-0E93E80869BB}"/>
          </ac:spMkLst>
        </pc:spChg>
        <pc:spChg chg="mod">
          <ac:chgData name="Kevin DeRudder" userId="b8db0611-c7c8-4114-b23c-d54441a090d5" providerId="ADAL" clId="{4A79A2E0-8971-4CCD-985E-7ED54C91120C}" dt="2018-12-19T13:58:45.310" v="6920" actId="6549"/>
          <ac:spMkLst>
            <pc:docMk/>
            <pc:sldMk cId="1212476420" sldId="399"/>
            <ac:spMk id="3" creationId="{6DD5A0C3-31C6-4F0D-B58A-A641D078143A}"/>
          </ac:spMkLst>
        </pc:spChg>
        <pc:spChg chg="add mod">
          <ac:chgData name="Kevin DeRudder" userId="b8db0611-c7c8-4114-b23c-d54441a090d5" providerId="ADAL" clId="{4A79A2E0-8971-4CCD-985E-7ED54C91120C}" dt="2018-12-19T13:36:22.967" v="6375" actId="1076"/>
          <ac:spMkLst>
            <pc:docMk/>
            <pc:sldMk cId="1212476420" sldId="399"/>
            <ac:spMk id="4" creationId="{752648AF-F05B-4551-9D30-33341161C40C}"/>
          </ac:spMkLst>
        </pc:spChg>
        <pc:spChg chg="add mod">
          <ac:chgData name="Kevin DeRudder" userId="b8db0611-c7c8-4114-b23c-d54441a090d5" providerId="ADAL" clId="{4A79A2E0-8971-4CCD-985E-7ED54C91120C}" dt="2018-12-19T13:36:52.194" v="6391" actId="1076"/>
          <ac:spMkLst>
            <pc:docMk/>
            <pc:sldMk cId="1212476420" sldId="399"/>
            <ac:spMk id="5" creationId="{96E8DC5F-D670-486D-8989-23EBC5EB4C82}"/>
          </ac:spMkLst>
        </pc:spChg>
        <pc:spChg chg="add mod">
          <ac:chgData name="Kevin DeRudder" userId="b8db0611-c7c8-4114-b23c-d54441a090d5" providerId="ADAL" clId="{4A79A2E0-8971-4CCD-985E-7ED54C91120C}" dt="2018-12-19T13:37:15.235" v="6397" actId="1076"/>
          <ac:spMkLst>
            <pc:docMk/>
            <pc:sldMk cId="1212476420" sldId="399"/>
            <ac:spMk id="8" creationId="{1D1388B0-93AD-4BEC-B834-6D4769471C08}"/>
          </ac:spMkLst>
        </pc:spChg>
        <pc:spChg chg="add mod">
          <ac:chgData name="Kevin DeRudder" userId="b8db0611-c7c8-4114-b23c-d54441a090d5" providerId="ADAL" clId="{4A79A2E0-8971-4CCD-985E-7ED54C91120C}" dt="2018-12-19T13:37:29.100" v="6402" actId="1076"/>
          <ac:spMkLst>
            <pc:docMk/>
            <pc:sldMk cId="1212476420" sldId="399"/>
            <ac:spMk id="10" creationId="{1D9C7CF9-987B-4B72-A645-42CD4BA1AD9D}"/>
          </ac:spMkLst>
        </pc:spChg>
        <pc:spChg chg="add mod">
          <ac:chgData name="Kevin DeRudder" userId="b8db0611-c7c8-4114-b23c-d54441a090d5" providerId="ADAL" clId="{4A79A2E0-8971-4CCD-985E-7ED54C91120C}" dt="2018-12-19T13:37:54.157" v="6422" actId="1036"/>
          <ac:spMkLst>
            <pc:docMk/>
            <pc:sldMk cId="1212476420" sldId="399"/>
            <ac:spMk id="11" creationId="{57EFF90B-41DE-4212-AEF2-F926CEE281D6}"/>
          </ac:spMkLst>
        </pc:spChg>
        <pc:cxnChg chg="add mod">
          <ac:chgData name="Kevin DeRudder" userId="b8db0611-c7c8-4114-b23c-d54441a090d5" providerId="ADAL" clId="{4A79A2E0-8971-4CCD-985E-7ED54C91120C}" dt="2018-12-19T13:37:10.567" v="6395" actId="14861"/>
          <ac:cxnSpMkLst>
            <pc:docMk/>
            <pc:sldMk cId="1212476420" sldId="399"/>
            <ac:cxnSpMk id="7" creationId="{1A6E2052-9839-4EAF-BD12-FC07B24ABFBB}"/>
          </ac:cxnSpMkLst>
        </pc:cxnChg>
        <pc:cxnChg chg="add mod">
          <ac:chgData name="Kevin DeRudder" userId="b8db0611-c7c8-4114-b23c-d54441a090d5" providerId="ADAL" clId="{4A79A2E0-8971-4CCD-985E-7ED54C91120C}" dt="2018-12-19T13:37:19.452" v="6399" actId="1076"/>
          <ac:cxnSpMkLst>
            <pc:docMk/>
            <pc:sldMk cId="1212476420" sldId="399"/>
            <ac:cxnSpMk id="9" creationId="{C9A36263-EAA3-4277-B13D-BC07D49FA9B0}"/>
          </ac:cxnSpMkLst>
        </pc:cxnChg>
        <pc:cxnChg chg="add mod">
          <ac:chgData name="Kevin DeRudder" userId="b8db0611-c7c8-4114-b23c-d54441a090d5" providerId="ADAL" clId="{4A79A2E0-8971-4CCD-985E-7ED54C91120C}" dt="2018-12-19T13:37:42.899" v="6407" actId="14100"/>
          <ac:cxnSpMkLst>
            <pc:docMk/>
            <pc:sldMk cId="1212476420" sldId="399"/>
            <ac:cxnSpMk id="12" creationId="{5CCEE5DF-FE36-4E6C-9353-6A8B52909CDF}"/>
          </ac:cxnSpMkLst>
        </pc:cxnChg>
        <pc:cxnChg chg="add mod">
          <ac:chgData name="Kevin DeRudder" userId="b8db0611-c7c8-4114-b23c-d54441a090d5" providerId="ADAL" clId="{4A79A2E0-8971-4CCD-985E-7ED54C91120C}" dt="2018-12-19T13:37:54.157" v="6422" actId="1036"/>
          <ac:cxnSpMkLst>
            <pc:docMk/>
            <pc:sldMk cId="1212476420" sldId="399"/>
            <ac:cxnSpMk id="15" creationId="{9C60B918-1959-4325-838D-3EAE7916A5C1}"/>
          </ac:cxnSpMkLst>
        </pc:cxnChg>
      </pc:sldChg>
      <pc:sldChg chg="modSp add">
        <pc:chgData name="Kevin DeRudder" userId="b8db0611-c7c8-4114-b23c-d54441a090d5" providerId="ADAL" clId="{4A79A2E0-8971-4CCD-985E-7ED54C91120C}" dt="2018-12-19T13:41:09.156" v="6587" actId="404"/>
        <pc:sldMkLst>
          <pc:docMk/>
          <pc:sldMk cId="97876904" sldId="400"/>
        </pc:sldMkLst>
        <pc:spChg chg="mod">
          <ac:chgData name="Kevin DeRudder" userId="b8db0611-c7c8-4114-b23c-d54441a090d5" providerId="ADAL" clId="{4A79A2E0-8971-4CCD-985E-7ED54C91120C}" dt="2018-12-19T13:38:36.644" v="6435" actId="20577"/>
          <ac:spMkLst>
            <pc:docMk/>
            <pc:sldMk cId="97876904" sldId="400"/>
            <ac:spMk id="2" creationId="{80B395DC-9904-4310-93E6-C09ADB9776FB}"/>
          </ac:spMkLst>
        </pc:spChg>
        <pc:spChg chg="mod">
          <ac:chgData name="Kevin DeRudder" userId="b8db0611-c7c8-4114-b23c-d54441a090d5" providerId="ADAL" clId="{4A79A2E0-8971-4CCD-985E-7ED54C91120C}" dt="2018-12-19T13:41:09.156" v="6587" actId="404"/>
          <ac:spMkLst>
            <pc:docMk/>
            <pc:sldMk cId="97876904" sldId="400"/>
            <ac:spMk id="3" creationId="{087B203A-95D1-42D1-A729-AB9C59B809ED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50:52.460" v="6708" actId="208"/>
        <pc:sldMkLst>
          <pc:docMk/>
          <pc:sldMk cId="31324252" sldId="401"/>
        </pc:sldMkLst>
        <pc:spChg chg="mod">
          <ac:chgData name="Kevin DeRudder" userId="b8db0611-c7c8-4114-b23c-d54441a090d5" providerId="ADAL" clId="{4A79A2E0-8971-4CCD-985E-7ED54C91120C}" dt="2018-12-19T13:45:30.599" v="6621" actId="20577"/>
          <ac:spMkLst>
            <pc:docMk/>
            <pc:sldMk cId="31324252" sldId="401"/>
            <ac:spMk id="2" creationId="{AF224A6D-A4B1-4487-A608-AD0EA840F79A}"/>
          </ac:spMkLst>
        </pc:spChg>
        <pc:spChg chg="add del mod">
          <ac:chgData name="Kevin DeRudder" userId="b8db0611-c7c8-4114-b23c-d54441a090d5" providerId="ADAL" clId="{4A79A2E0-8971-4CCD-985E-7ED54C91120C}" dt="2018-12-19T13:50:32.782" v="6703" actId="20577"/>
          <ac:spMkLst>
            <pc:docMk/>
            <pc:sldMk cId="31324252" sldId="401"/>
            <ac:spMk id="3" creationId="{03BC5C81-3965-43A6-BB99-55166A579495}"/>
          </ac:spMkLst>
        </pc:spChg>
        <pc:spChg chg="add mod">
          <ac:chgData name="Kevin DeRudder" userId="b8db0611-c7c8-4114-b23c-d54441a090d5" providerId="ADAL" clId="{4A79A2E0-8971-4CCD-985E-7ED54C91120C}" dt="2018-12-19T13:50:23.804" v="6660" actId="14100"/>
          <ac:spMkLst>
            <pc:docMk/>
            <pc:sldMk cId="31324252" sldId="401"/>
            <ac:spMk id="4" creationId="{BA99EA48-E45D-4C8E-B33B-65C789018BB4}"/>
          </ac:spMkLst>
        </pc:spChg>
        <pc:spChg chg="add mod">
          <ac:chgData name="Kevin DeRudder" userId="b8db0611-c7c8-4114-b23c-d54441a090d5" providerId="ADAL" clId="{4A79A2E0-8971-4CCD-985E-7ED54C91120C}" dt="2018-12-19T13:50:52.460" v="6708" actId="208"/>
          <ac:spMkLst>
            <pc:docMk/>
            <pc:sldMk cId="31324252" sldId="401"/>
            <ac:spMk id="5" creationId="{5CDE1506-F6B9-4649-830D-00189A02488D}"/>
          </ac:spMkLst>
        </pc:spChg>
      </pc:sldChg>
      <pc:sldChg chg="addSp delSp modSp add modNotesTx">
        <pc:chgData name="Kevin DeRudder" userId="b8db0611-c7c8-4114-b23c-d54441a090d5" providerId="ADAL" clId="{4A79A2E0-8971-4CCD-985E-7ED54C91120C}" dt="2018-12-19T13:53:35.062" v="6843" actId="20577"/>
        <pc:sldMkLst>
          <pc:docMk/>
          <pc:sldMk cId="429880053" sldId="402"/>
        </pc:sldMkLst>
        <pc:spChg chg="mod">
          <ac:chgData name="Kevin DeRudder" userId="b8db0611-c7c8-4114-b23c-d54441a090d5" providerId="ADAL" clId="{4A79A2E0-8971-4CCD-985E-7ED54C91120C}" dt="2018-12-19T13:51:47.591" v="6767" actId="6549"/>
          <ac:spMkLst>
            <pc:docMk/>
            <pc:sldMk cId="429880053" sldId="402"/>
            <ac:spMk id="3" creationId="{03BC5C81-3965-43A6-BB99-55166A579495}"/>
          </ac:spMkLst>
        </pc:spChg>
        <pc:spChg chg="del">
          <ac:chgData name="Kevin DeRudder" userId="b8db0611-c7c8-4114-b23c-d54441a090d5" providerId="ADAL" clId="{4A79A2E0-8971-4CCD-985E-7ED54C91120C}" dt="2018-12-19T13:51:45.538" v="6766" actId="478"/>
          <ac:spMkLst>
            <pc:docMk/>
            <pc:sldMk cId="429880053" sldId="402"/>
            <ac:spMk id="4" creationId="{BA99EA48-E45D-4C8E-B33B-65C789018BB4}"/>
          </ac:spMkLst>
        </pc:spChg>
        <pc:spChg chg="del">
          <ac:chgData name="Kevin DeRudder" userId="b8db0611-c7c8-4114-b23c-d54441a090d5" providerId="ADAL" clId="{4A79A2E0-8971-4CCD-985E-7ED54C91120C}" dt="2018-12-19T13:51:48.724" v="6768" actId="478"/>
          <ac:spMkLst>
            <pc:docMk/>
            <pc:sldMk cId="429880053" sldId="402"/>
            <ac:spMk id="5" creationId="{5CDE1506-F6B9-4649-830D-00189A02488D}"/>
          </ac:spMkLst>
        </pc:spChg>
        <pc:spChg chg="add mod">
          <ac:chgData name="Kevin DeRudder" userId="b8db0611-c7c8-4114-b23c-d54441a090d5" providerId="ADAL" clId="{4A79A2E0-8971-4CCD-985E-7ED54C91120C}" dt="2018-12-19T13:53:22.975" v="6840" actId="1076"/>
          <ac:spMkLst>
            <pc:docMk/>
            <pc:sldMk cId="429880053" sldId="402"/>
            <ac:spMk id="6" creationId="{84BA7D32-D189-4565-AD3B-143635C09874}"/>
          </ac:spMkLst>
        </pc:spChg>
        <pc:picChg chg="add mod">
          <ac:chgData name="Kevin DeRudder" userId="b8db0611-c7c8-4114-b23c-d54441a090d5" providerId="ADAL" clId="{4A79A2E0-8971-4CCD-985E-7ED54C91120C}" dt="2018-12-19T13:53:25.137" v="6841" actId="1076"/>
          <ac:picMkLst>
            <pc:docMk/>
            <pc:sldMk cId="429880053" sldId="402"/>
            <ac:picMk id="1026" creationId="{3A6BEFE4-1DCF-425B-97B1-C8ECB378913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4:04:40.889" v="6991" actId="1076"/>
        <pc:sldMkLst>
          <pc:docMk/>
          <pc:sldMk cId="1796220836" sldId="403"/>
        </pc:sldMkLst>
        <pc:spChg chg="mod">
          <ac:chgData name="Kevin DeRudder" userId="b8db0611-c7c8-4114-b23c-d54441a090d5" providerId="ADAL" clId="{4A79A2E0-8971-4CCD-985E-7ED54C91120C}" dt="2018-12-19T13:59:25.214" v="6947" actId="20577"/>
          <ac:spMkLst>
            <pc:docMk/>
            <pc:sldMk cId="1796220836" sldId="403"/>
            <ac:spMk id="2" creationId="{813D00A3-4890-4231-A434-CBF4DA901A2F}"/>
          </ac:spMkLst>
        </pc:spChg>
        <pc:spChg chg="del">
          <ac:chgData name="Kevin DeRudder" userId="b8db0611-c7c8-4114-b23c-d54441a090d5" providerId="ADAL" clId="{4A79A2E0-8971-4CCD-985E-7ED54C91120C}" dt="2018-12-19T14:03:15.076" v="6948" actId="478"/>
          <ac:spMkLst>
            <pc:docMk/>
            <pc:sldMk cId="1796220836" sldId="403"/>
            <ac:spMk id="3" creationId="{986B0191-3817-4669-AA03-202FEDC28C26}"/>
          </ac:spMkLst>
        </pc:spChg>
        <pc:spChg chg="add mod">
          <ac:chgData name="Kevin DeRudder" userId="b8db0611-c7c8-4114-b23c-d54441a090d5" providerId="ADAL" clId="{4A79A2E0-8971-4CCD-985E-7ED54C91120C}" dt="2018-12-19T14:04:05.672" v="6969" actId="1076"/>
          <ac:spMkLst>
            <pc:docMk/>
            <pc:sldMk cId="1796220836" sldId="403"/>
            <ac:spMk id="4" creationId="{C3B288E0-50F1-433B-AABF-64A633C3B5A2}"/>
          </ac:spMkLst>
        </pc:spChg>
        <pc:spChg chg="add mod">
          <ac:chgData name="Kevin DeRudder" userId="b8db0611-c7c8-4114-b23c-d54441a090d5" providerId="ADAL" clId="{4A79A2E0-8971-4CCD-985E-7ED54C91120C}" dt="2018-12-19T14:04:02.607" v="6968" actId="1076"/>
          <ac:spMkLst>
            <pc:docMk/>
            <pc:sldMk cId="1796220836" sldId="403"/>
            <ac:spMk id="5" creationId="{A59AD0D7-4EC8-49D2-870D-E0CF45539122}"/>
          </ac:spMkLst>
        </pc:spChg>
        <pc:spChg chg="add mod">
          <ac:chgData name="Kevin DeRudder" userId="b8db0611-c7c8-4114-b23c-d54441a090d5" providerId="ADAL" clId="{4A79A2E0-8971-4CCD-985E-7ED54C91120C}" dt="2018-12-19T14:04:28.842" v="6984" actId="1076"/>
          <ac:spMkLst>
            <pc:docMk/>
            <pc:sldMk cId="1796220836" sldId="403"/>
            <ac:spMk id="6" creationId="{FA55F4D1-3AB1-4520-A4F6-2A375297729E}"/>
          </ac:spMkLst>
        </pc:spChg>
        <pc:spChg chg="add mod">
          <ac:chgData name="Kevin DeRudder" userId="b8db0611-c7c8-4114-b23c-d54441a090d5" providerId="ADAL" clId="{4A79A2E0-8971-4CCD-985E-7ED54C91120C}" dt="2018-12-19T14:04:40.889" v="6991" actId="1076"/>
          <ac:spMkLst>
            <pc:docMk/>
            <pc:sldMk cId="1796220836" sldId="403"/>
            <ac:spMk id="7" creationId="{13ECB7A7-9BCB-4422-875E-767C35DC8E86}"/>
          </ac:spMkLst>
        </pc:spChg>
      </pc:sldChg>
      <pc:sldChg chg="modSp add del">
        <pc:chgData name="Kevin DeRudder" userId="b8db0611-c7c8-4114-b23c-d54441a090d5" providerId="ADAL" clId="{4A79A2E0-8971-4CCD-985E-7ED54C91120C}" dt="2018-12-19T13:55:08.076" v="6866" actId="2696"/>
        <pc:sldMkLst>
          <pc:docMk/>
          <pc:sldMk cId="2806546393" sldId="403"/>
        </pc:sldMkLst>
        <pc:spChg chg="mod">
          <ac:chgData name="Kevin DeRudder" userId="b8db0611-c7c8-4114-b23c-d54441a090d5" providerId="ADAL" clId="{4A79A2E0-8971-4CCD-985E-7ED54C91120C}" dt="2018-12-19T13:54:38.679" v="6865" actId="20577"/>
          <ac:spMkLst>
            <pc:docMk/>
            <pc:sldMk cId="2806546393" sldId="403"/>
            <ac:spMk id="2" creationId="{C44F97A1-A109-4A72-8E96-E95A12FE18CF}"/>
          </ac:spMkLst>
        </pc:spChg>
      </pc:sldChg>
      <pc:sldChg chg="addSp modSp add">
        <pc:chgData name="Kevin DeRudder" userId="b8db0611-c7c8-4114-b23c-d54441a090d5" providerId="ADAL" clId="{4A79A2E0-8971-4CCD-985E-7ED54C91120C}" dt="2018-12-19T14:05:50.140" v="7040" actId="1076"/>
        <pc:sldMkLst>
          <pc:docMk/>
          <pc:sldMk cId="528870880" sldId="404"/>
        </pc:sldMkLst>
        <pc:spChg chg="add mod">
          <ac:chgData name="Kevin DeRudder" userId="b8db0611-c7c8-4114-b23c-d54441a090d5" providerId="ADAL" clId="{4A79A2E0-8971-4CCD-985E-7ED54C91120C}" dt="2018-12-19T14:05:50.140" v="7040" actId="1076"/>
          <ac:spMkLst>
            <pc:docMk/>
            <pc:sldMk cId="528870880" sldId="404"/>
            <ac:spMk id="3" creationId="{51BD2BFF-38F6-4A33-B96F-94EC10DDEDA8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14:07:36.127" v="7075" actId="1076"/>
        <pc:sldMkLst>
          <pc:docMk/>
          <pc:sldMk cId="1810366256" sldId="405"/>
        </pc:sldMkLst>
        <pc:spChg chg="add mod">
          <ac:chgData name="Kevin DeRudder" userId="b8db0611-c7c8-4114-b23c-d54441a090d5" providerId="ADAL" clId="{4A79A2E0-8971-4CCD-985E-7ED54C91120C}" dt="2018-12-19T14:07:33.288" v="7074" actId="208"/>
          <ac:spMkLst>
            <pc:docMk/>
            <pc:sldMk cId="1810366256" sldId="405"/>
            <ac:spMk id="3" creationId="{1156DA56-71E8-4C7D-8F44-15BFD7EFDCF2}"/>
          </ac:spMkLst>
        </pc:spChg>
        <pc:spChg chg="del">
          <ac:chgData name="Kevin DeRudder" userId="b8db0611-c7c8-4114-b23c-d54441a090d5" providerId="ADAL" clId="{4A79A2E0-8971-4CCD-985E-7ED54C91120C}" dt="2018-12-19T14:06:54.810" v="7043" actId="478"/>
          <ac:spMkLst>
            <pc:docMk/>
            <pc:sldMk cId="1810366256" sldId="405"/>
            <ac:spMk id="4" creationId="{C3B288E0-50F1-433B-AABF-64A633C3B5A2}"/>
          </ac:spMkLst>
        </pc:spChg>
        <pc:spChg chg="del">
          <ac:chgData name="Kevin DeRudder" userId="b8db0611-c7c8-4114-b23c-d54441a090d5" providerId="ADAL" clId="{4A79A2E0-8971-4CCD-985E-7ED54C91120C}" dt="2018-12-19T14:06:56.875" v="7044" actId="478"/>
          <ac:spMkLst>
            <pc:docMk/>
            <pc:sldMk cId="1810366256" sldId="405"/>
            <ac:spMk id="5" creationId="{A59AD0D7-4EC8-49D2-870D-E0CF45539122}"/>
          </ac:spMkLst>
        </pc:spChg>
        <pc:spChg chg="del">
          <ac:chgData name="Kevin DeRudder" userId="b8db0611-c7c8-4114-b23c-d54441a090d5" providerId="ADAL" clId="{4A79A2E0-8971-4CCD-985E-7ED54C91120C}" dt="2018-12-19T14:07:25.995" v="7071" actId="478"/>
          <ac:spMkLst>
            <pc:docMk/>
            <pc:sldMk cId="1810366256" sldId="405"/>
            <ac:spMk id="6" creationId="{FA55F4D1-3AB1-4520-A4F6-2A375297729E}"/>
          </ac:spMkLst>
        </pc:spChg>
        <pc:spChg chg="mod">
          <ac:chgData name="Kevin DeRudder" userId="b8db0611-c7c8-4114-b23c-d54441a090d5" providerId="ADAL" clId="{4A79A2E0-8971-4CCD-985E-7ED54C91120C}" dt="2018-12-19T14:07:36.127" v="7075" actId="1076"/>
          <ac:spMkLst>
            <pc:docMk/>
            <pc:sldMk cId="1810366256" sldId="405"/>
            <ac:spMk id="7" creationId="{13ECB7A7-9BCB-4422-875E-767C35DC8E86}"/>
          </ac:spMkLst>
        </pc:spChg>
      </pc:sldChg>
      <pc:sldChg chg="addSp modSp add">
        <pc:chgData name="Kevin DeRudder" userId="b8db0611-c7c8-4114-b23c-d54441a090d5" providerId="ADAL" clId="{4A79A2E0-8971-4CCD-985E-7ED54C91120C}" dt="2018-12-19T14:08:21.137" v="7090" actId="14861"/>
        <pc:sldMkLst>
          <pc:docMk/>
          <pc:sldMk cId="84404065" sldId="406"/>
        </pc:sldMkLst>
        <pc:spChg chg="add mod">
          <ac:chgData name="Kevin DeRudder" userId="b8db0611-c7c8-4114-b23c-d54441a090d5" providerId="ADAL" clId="{4A79A2E0-8971-4CCD-985E-7ED54C91120C}" dt="2018-12-19T14:08:21.137" v="7090" actId="14861"/>
          <ac:spMkLst>
            <pc:docMk/>
            <pc:sldMk cId="84404065" sldId="406"/>
            <ac:spMk id="4" creationId="{3A56E2CF-EA53-47B7-A632-6FE3676BC8B7}"/>
          </ac:spMkLst>
        </pc:spChg>
      </pc:sldChg>
      <pc:sldMasterChg chg="modSp delSldLayout modSldLayout">
        <pc:chgData name="Kevin DeRudder" userId="b8db0611-c7c8-4114-b23c-d54441a090d5" providerId="ADAL" clId="{4A79A2E0-8971-4CCD-985E-7ED54C91120C}" dt="2018-12-19T14:17:54.873" v="7105" actId="404"/>
        <pc:sldMasterMkLst>
          <pc:docMk/>
          <pc:sldMasterMk cId="3493337748" sldId="2147483648"/>
        </pc:sldMasterMkLst>
        <pc:spChg chg="mod">
          <ac:chgData name="Kevin DeRudder" userId="b8db0611-c7c8-4114-b23c-d54441a090d5" providerId="ADAL" clId="{4A79A2E0-8971-4CCD-985E-7ED54C91120C}" dt="2018-12-19T14:17:54.873" v="7105" actId="404"/>
          <ac:spMkLst>
            <pc:docMk/>
            <pc:sldMasterMk cId="3493337748" sldId="2147483648"/>
            <ac:spMk id="3" creationId="{00000000-0000-0000-0000-000000000000}"/>
          </ac:spMkLst>
        </pc:spChg>
        <pc:sldLayoutChg chg="modSp">
          <pc:chgData name="Kevin DeRudder" userId="b8db0611-c7c8-4114-b23c-d54441a090d5" providerId="ADAL" clId="{4A79A2E0-8971-4CCD-985E-7ED54C91120C}" dt="2018-12-19T14:17:16.628" v="7092" actId="1076"/>
          <pc:sldLayoutMkLst>
            <pc:docMk/>
            <pc:sldMasterMk cId="3493337748" sldId="2147483648"/>
            <pc:sldLayoutMk cId="1571929674" sldId="2147483660"/>
          </pc:sldLayoutMkLst>
          <pc:picChg chg="mod">
            <ac:chgData name="Kevin DeRudder" userId="b8db0611-c7c8-4114-b23c-d54441a090d5" providerId="ADAL" clId="{4A79A2E0-8971-4CCD-985E-7ED54C91120C}" dt="2018-12-19T14:17:16.628" v="7092" actId="1076"/>
            <ac:picMkLst>
              <pc:docMk/>
              <pc:sldMasterMk cId="3493337748" sldId="2147483648"/>
              <pc:sldLayoutMk cId="1571929674" sldId="2147483660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6.642" v="7094"/>
          <pc:sldLayoutMkLst>
            <pc:docMk/>
            <pc:sldMasterMk cId="3493337748" sldId="2147483648"/>
            <pc:sldLayoutMk cId="3768783178" sldId="2147483662"/>
          </pc:sldLayoutMkLst>
          <pc:picChg chg="add">
            <ac:chgData name="Kevin DeRudder" userId="b8db0611-c7c8-4114-b23c-d54441a090d5" providerId="ADAL" clId="{4A79A2E0-8971-4CCD-985E-7ED54C91120C}" dt="2018-12-19T14:17:26.642" v="7094"/>
            <ac:picMkLst>
              <pc:docMk/>
              <pc:sldMasterMk cId="3493337748" sldId="2147483648"/>
              <pc:sldLayoutMk cId="3768783178" sldId="2147483662"/>
              <ac:picMk id="5" creationId="{3EDB4EA2-BBE2-4516-9457-16BED1DC4FAF}"/>
            </ac:picMkLst>
          </pc:picChg>
          <pc:picChg chg="del">
            <ac:chgData name="Kevin DeRudder" userId="b8db0611-c7c8-4114-b23c-d54441a090d5" providerId="ADAL" clId="{4A79A2E0-8971-4CCD-985E-7ED54C91120C}" dt="2018-12-19T14:17:26.296" v="7093" actId="478"/>
            <ac:picMkLst>
              <pc:docMk/>
              <pc:sldMasterMk cId="3493337748" sldId="2147483648"/>
              <pc:sldLayoutMk cId="3768783178" sldId="2147483662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3.220" v="7098"/>
          <pc:sldLayoutMkLst>
            <pc:docMk/>
            <pc:sldMasterMk cId="3493337748" sldId="2147483648"/>
            <pc:sldLayoutMk cId="3479461120" sldId="2147483663"/>
          </pc:sldLayoutMkLst>
          <pc:picChg chg="add">
            <ac:chgData name="Kevin DeRudder" userId="b8db0611-c7c8-4114-b23c-d54441a090d5" providerId="ADAL" clId="{4A79A2E0-8971-4CCD-985E-7ED54C91120C}" dt="2018-12-19T14:17:33.220" v="7098"/>
            <ac:picMkLst>
              <pc:docMk/>
              <pc:sldMasterMk cId="3493337748" sldId="2147483648"/>
              <pc:sldLayoutMk cId="3479461120" sldId="2147483663"/>
              <ac:picMk id="6" creationId="{340E08E8-0B17-4A36-B6E3-AA94952F4074}"/>
            </ac:picMkLst>
          </pc:picChg>
          <pc:picChg chg="del">
            <ac:chgData name="Kevin DeRudder" userId="b8db0611-c7c8-4114-b23c-d54441a090d5" providerId="ADAL" clId="{4A79A2E0-8971-4CCD-985E-7ED54C91120C}" dt="2018-12-19T14:17:33.014" v="7097" actId="478"/>
            <ac:picMkLst>
              <pc:docMk/>
              <pc:sldMasterMk cId="3493337748" sldId="2147483648"/>
              <pc:sldLayoutMk cId="3479461120" sldId="2147483663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6.336" v="7100"/>
          <pc:sldLayoutMkLst>
            <pc:docMk/>
            <pc:sldMasterMk cId="3493337748" sldId="2147483648"/>
            <pc:sldLayoutMk cId="1418212295" sldId="2147483664"/>
          </pc:sldLayoutMkLst>
          <pc:picChg chg="del">
            <ac:chgData name="Kevin DeRudder" userId="b8db0611-c7c8-4114-b23c-d54441a090d5" providerId="ADAL" clId="{4A79A2E0-8971-4CCD-985E-7ED54C91120C}" dt="2018-12-19T14:17:36.122" v="7099" actId="478"/>
            <ac:picMkLst>
              <pc:docMk/>
              <pc:sldMasterMk cId="3493337748" sldId="2147483648"/>
              <pc:sldLayoutMk cId="1418212295" sldId="2147483664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6.336" v="7100"/>
            <ac:picMkLst>
              <pc:docMk/>
              <pc:sldMasterMk cId="3493337748" sldId="2147483648"/>
              <pc:sldLayoutMk cId="1418212295" sldId="2147483664"/>
              <ac:picMk id="8" creationId="{9F19B427-EBE9-4435-8F95-00FF84D97851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9.425" v="7102"/>
          <pc:sldLayoutMkLst>
            <pc:docMk/>
            <pc:sldMasterMk cId="3493337748" sldId="2147483648"/>
            <pc:sldLayoutMk cId="2952147292" sldId="2147483665"/>
          </pc:sldLayoutMkLst>
          <pc:picChg chg="del">
            <ac:chgData name="Kevin DeRudder" userId="b8db0611-c7c8-4114-b23c-d54441a090d5" providerId="ADAL" clId="{4A79A2E0-8971-4CCD-985E-7ED54C91120C}" dt="2018-12-19T14:17:39.223" v="7101" actId="478"/>
            <ac:picMkLst>
              <pc:docMk/>
              <pc:sldMasterMk cId="3493337748" sldId="2147483648"/>
              <pc:sldLayoutMk cId="2952147292" sldId="2147483665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9.425" v="7102"/>
            <ac:picMkLst>
              <pc:docMk/>
              <pc:sldMasterMk cId="3493337748" sldId="2147483648"/>
              <pc:sldLayoutMk cId="2952147292" sldId="2147483665"/>
              <ac:picMk id="8" creationId="{5D3D82CE-FEB9-4AA2-A72D-205C86AB56D6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9.603" v="7096"/>
          <pc:sldLayoutMkLst>
            <pc:docMk/>
            <pc:sldMasterMk cId="3493337748" sldId="2147483648"/>
            <pc:sldLayoutMk cId="2575872790" sldId="2147483667"/>
          </pc:sldLayoutMkLst>
          <pc:picChg chg="add">
            <ac:chgData name="Kevin DeRudder" userId="b8db0611-c7c8-4114-b23c-d54441a090d5" providerId="ADAL" clId="{4A79A2E0-8971-4CCD-985E-7ED54C91120C}" dt="2018-12-19T14:17:29.603" v="7096"/>
            <ac:picMkLst>
              <pc:docMk/>
              <pc:sldMasterMk cId="3493337748" sldId="2147483648"/>
              <pc:sldLayoutMk cId="2575872790" sldId="2147483667"/>
              <ac:picMk id="5" creationId="{FDEA7573-2C07-4EC9-A020-563859AD2CA3}"/>
            </ac:picMkLst>
          </pc:picChg>
          <pc:picChg chg="del">
            <ac:chgData name="Kevin DeRudder" userId="b8db0611-c7c8-4114-b23c-d54441a090d5" providerId="ADAL" clId="{4A79A2E0-8971-4CCD-985E-7ED54C91120C}" dt="2018-12-19T14:17:29.364" v="7095" actId="478"/>
            <ac:picMkLst>
              <pc:docMk/>
              <pc:sldMasterMk cId="3493337748" sldId="2147483648"/>
              <pc:sldLayoutMk cId="2575872790" sldId="2147483667"/>
              <ac:picMk id="7" creationId="{00000000-0000-0000-0000-000000000000}"/>
            </ac:picMkLst>
          </pc:picChg>
        </pc:sldLayoutChg>
        <pc:sldLayoutChg chg="addSp delSp modSp">
          <pc:chgData name="Kevin DeRudder" userId="b8db0611-c7c8-4114-b23c-d54441a090d5" providerId="ADAL" clId="{4A79A2E0-8971-4CCD-985E-7ED54C91120C}" dt="2018-12-18T08:28:45.617" v="241" actId="1076"/>
          <pc:sldLayoutMkLst>
            <pc:docMk/>
            <pc:sldMasterMk cId="3493337748" sldId="2147483648"/>
            <pc:sldLayoutMk cId="3117447831" sldId="2147483668"/>
          </pc:sldLayoutMkLst>
          <pc:spChg chg="del mod">
            <ac:chgData name="Kevin DeRudder" userId="b8db0611-c7c8-4114-b23c-d54441a090d5" providerId="ADAL" clId="{4A79A2E0-8971-4CCD-985E-7ED54C91120C}" dt="2018-12-18T08:28:05.907" v="217" actId="478"/>
            <ac:spMkLst>
              <pc:docMk/>
              <pc:sldMasterMk cId="3493337748" sldId="2147483648"/>
              <pc:sldLayoutMk cId="3117447831" sldId="2147483668"/>
              <ac:spMk id="2" creationId="{00000000-0000-0000-0000-000000000000}"/>
            </ac:spMkLst>
          </pc:spChg>
          <pc:spChg chg="mod">
            <ac:chgData name="Kevin DeRudder" userId="b8db0611-c7c8-4114-b23c-d54441a090d5" providerId="ADAL" clId="{4A79A2E0-8971-4CCD-985E-7ED54C91120C}" dt="2018-12-18T08:28:45.617" v="241" actId="1076"/>
            <ac:spMkLst>
              <pc:docMk/>
              <pc:sldMasterMk cId="3493337748" sldId="2147483648"/>
              <pc:sldLayoutMk cId="3117447831" sldId="2147483668"/>
              <ac:spMk id="3" creationId="{00000000-0000-0000-0000-000000000000}"/>
            </ac:spMkLst>
          </pc:spChg>
          <pc:spChg chg="add mod">
            <ac:chgData name="Kevin DeRudder" userId="b8db0611-c7c8-4114-b23c-d54441a090d5" providerId="ADAL" clId="{4A79A2E0-8971-4CCD-985E-7ED54C91120C}" dt="2018-12-18T08:28:34.317" v="236" actId="113"/>
            <ac:spMkLst>
              <pc:docMk/>
              <pc:sldMasterMk cId="3493337748" sldId="2147483648"/>
              <pc:sldLayoutMk cId="3117447831" sldId="2147483668"/>
              <ac:spMk id="4" creationId="{B8A677FC-EE6C-4CF8-913B-5DED52663369}"/>
            </ac:spMkLst>
          </pc:spChg>
          <pc:spChg chg="del">
            <ac:chgData name="Kevin DeRudder" userId="b8db0611-c7c8-4114-b23c-d54441a090d5" providerId="ADAL" clId="{4A79A2E0-8971-4CCD-985E-7ED54C91120C}" dt="2018-12-18T08:28:08.109" v="218" actId="478"/>
            <ac:spMkLst>
              <pc:docMk/>
              <pc:sldMasterMk cId="3493337748" sldId="2147483648"/>
              <pc:sldLayoutMk cId="3117447831" sldId="2147483668"/>
              <ac:spMk id="9" creationId="{00000000-0000-0000-0000-000000000000}"/>
            </ac:spMkLst>
          </pc:spChg>
        </pc:sldLayoutChg>
        <pc:sldLayoutChg chg="addSp delSp">
          <pc:chgData name="Kevin DeRudder" userId="b8db0611-c7c8-4114-b23c-d54441a090d5" providerId="ADAL" clId="{4A79A2E0-8971-4CCD-985E-7ED54C91120C}" dt="2018-12-19T14:17:42.825" v="7104"/>
          <pc:sldLayoutMkLst>
            <pc:docMk/>
            <pc:sldMasterMk cId="3493337748" sldId="2147483648"/>
            <pc:sldLayoutMk cId="3938382211" sldId="2147483669"/>
          </pc:sldLayoutMkLst>
          <pc:spChg chg="del">
            <ac:chgData name="Kevin DeRudder" userId="b8db0611-c7c8-4114-b23c-d54441a090d5" providerId="ADAL" clId="{4A79A2E0-8971-4CCD-985E-7ED54C91120C}" dt="2018-12-18T08:33:47.208" v="399" actId="478"/>
            <ac:spMkLst>
              <pc:docMk/>
              <pc:sldMasterMk cId="3493337748" sldId="2147483648"/>
              <pc:sldLayoutMk cId="3938382211" sldId="2147483669"/>
              <ac:spMk id="2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4.258" v="397" actId="478"/>
            <ac:spMkLst>
              <pc:docMk/>
              <pc:sldMasterMk cId="3493337748" sldId="2147483648"/>
              <pc:sldLayoutMk cId="3938382211" sldId="2147483669"/>
              <ac:spMk id="3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5.592" v="398" actId="478"/>
            <ac:spMkLst>
              <pc:docMk/>
              <pc:sldMasterMk cId="3493337748" sldId="2147483648"/>
              <pc:sldLayoutMk cId="3938382211" sldId="2147483669"/>
              <ac:spMk id="6" creationId="{00000000-0000-0000-0000-000000000000}"/>
            </ac:spMkLst>
          </pc:spChg>
          <pc:picChg chg="add">
            <ac:chgData name="Kevin DeRudder" userId="b8db0611-c7c8-4114-b23c-d54441a090d5" providerId="ADAL" clId="{4A79A2E0-8971-4CCD-985E-7ED54C91120C}" dt="2018-12-19T14:17:42.825" v="7104"/>
            <ac:picMkLst>
              <pc:docMk/>
              <pc:sldMasterMk cId="3493337748" sldId="2147483648"/>
              <pc:sldLayoutMk cId="3938382211" sldId="2147483669"/>
              <ac:picMk id="3" creationId="{3C8E31F1-131B-4406-BB56-098FF580D67F}"/>
            </ac:picMkLst>
          </pc:picChg>
          <pc:picChg chg="del">
            <ac:chgData name="Kevin DeRudder" userId="b8db0611-c7c8-4114-b23c-d54441a090d5" providerId="ADAL" clId="{4A79A2E0-8971-4CCD-985E-7ED54C91120C}" dt="2018-12-19T14:17:42.624" v="7103" actId="478"/>
            <ac:picMkLst>
              <pc:docMk/>
              <pc:sldMasterMk cId="3493337748" sldId="2147483648"/>
              <pc:sldLayoutMk cId="3938382211" sldId="2147483669"/>
              <ac:picMk id="7" creationId="{00000000-0000-0000-0000-000000000000}"/>
            </ac:picMkLst>
          </pc:picChg>
        </pc:sldLayoutChg>
      </pc:sldMasterChg>
    </pc:docChg>
  </pc:docChgLst>
  <pc:docChgLst>
    <pc:chgData name="Kevin DeRudder" userId="b8db0611-c7c8-4114-b23c-d54441a090d5" providerId="ADAL" clId="{7B362828-37E7-43B8-95A2-CD3A1E1FF901}"/>
    <pc:docChg chg="undo addSld delSld modSld">
      <pc:chgData name="Kevin DeRudder" userId="b8db0611-c7c8-4114-b23c-d54441a090d5" providerId="ADAL" clId="{7B362828-37E7-43B8-95A2-CD3A1E1FF901}" dt="2018-12-20T09:49:55.391" v="169" actId="404"/>
      <pc:docMkLst>
        <pc:docMk/>
      </pc:docMkLst>
      <pc:sldChg chg="modSp">
        <pc:chgData name="Kevin DeRudder" userId="b8db0611-c7c8-4114-b23c-d54441a090d5" providerId="ADAL" clId="{7B362828-37E7-43B8-95A2-CD3A1E1FF901}" dt="2018-12-20T09:47:54.729" v="9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7B362828-37E7-43B8-95A2-CD3A1E1FF901}" dt="2018-12-20T09:47:54.729" v="9" actId="20577"/>
          <ac:spMkLst>
            <pc:docMk/>
            <pc:sldMk cId="3728724904" sldId="256"/>
            <ac:spMk id="5" creationId="{00000000-0000-0000-0000-000000000000}"/>
          </ac:spMkLst>
        </pc:spChg>
      </pc:sldChg>
      <pc:sldChg chg="modSp">
        <pc:chgData name="Kevin DeRudder" userId="b8db0611-c7c8-4114-b23c-d54441a090d5" providerId="ADAL" clId="{7B362828-37E7-43B8-95A2-CD3A1E1FF901}" dt="2018-12-20T09:47:59.608" v="13" actId="20577"/>
        <pc:sldMkLst>
          <pc:docMk/>
          <pc:sldMk cId="4140616196" sldId="258"/>
        </pc:sldMkLst>
        <pc:spChg chg="mod">
          <ac:chgData name="Kevin DeRudder" userId="b8db0611-c7c8-4114-b23c-d54441a090d5" providerId="ADAL" clId="{7B362828-37E7-43B8-95A2-CD3A1E1FF901}" dt="2018-12-20T09:47:59.608" v="13" actId="20577"/>
          <ac:spMkLst>
            <pc:docMk/>
            <pc:sldMk cId="4140616196" sldId="258"/>
            <ac:spMk id="6" creationId="{75F82030-4BF6-41D1-BB1F-7BFB5473BFC9}"/>
          </ac:spMkLst>
        </pc:spChg>
      </pc:sldChg>
      <pc:sldChg chg="add del">
        <pc:chgData name="Kevin DeRudder" userId="b8db0611-c7c8-4114-b23c-d54441a090d5" providerId="ADAL" clId="{7B362828-37E7-43B8-95A2-CD3A1E1FF901}" dt="2018-12-20T09:49:09.625" v="91" actId="2696"/>
        <pc:sldMkLst>
          <pc:docMk/>
          <pc:sldMk cId="1817877324" sldId="260"/>
        </pc:sldMkLst>
      </pc:sldChg>
      <pc:sldChg chg="add del">
        <pc:chgData name="Kevin DeRudder" userId="b8db0611-c7c8-4114-b23c-d54441a090d5" providerId="ADAL" clId="{7B362828-37E7-43B8-95A2-CD3A1E1FF901}" dt="2018-12-20T09:49:09.641" v="92" actId="2696"/>
        <pc:sldMkLst>
          <pc:docMk/>
          <pc:sldMk cId="3667063867" sldId="261"/>
        </pc:sldMkLst>
      </pc:sldChg>
      <pc:sldChg chg="add del">
        <pc:chgData name="Kevin DeRudder" userId="b8db0611-c7c8-4114-b23c-d54441a090d5" providerId="ADAL" clId="{7B362828-37E7-43B8-95A2-CD3A1E1FF901}" dt="2018-12-20T09:49:09.641" v="93" actId="2696"/>
        <pc:sldMkLst>
          <pc:docMk/>
          <pc:sldMk cId="4198500272" sldId="262"/>
        </pc:sldMkLst>
      </pc:sldChg>
      <pc:sldChg chg="add del">
        <pc:chgData name="Kevin DeRudder" userId="b8db0611-c7c8-4114-b23c-d54441a090d5" providerId="ADAL" clId="{7B362828-37E7-43B8-95A2-CD3A1E1FF901}" dt="2018-12-20T09:49:09.641" v="94" actId="2696"/>
        <pc:sldMkLst>
          <pc:docMk/>
          <pc:sldMk cId="2720561194" sldId="263"/>
        </pc:sldMkLst>
      </pc:sldChg>
      <pc:sldChg chg="add del">
        <pc:chgData name="Kevin DeRudder" userId="b8db0611-c7c8-4114-b23c-d54441a090d5" providerId="ADAL" clId="{7B362828-37E7-43B8-95A2-CD3A1E1FF901}" dt="2018-12-20T09:49:09.641" v="95" actId="2696"/>
        <pc:sldMkLst>
          <pc:docMk/>
          <pc:sldMk cId="2691336439" sldId="264"/>
        </pc:sldMkLst>
      </pc:sldChg>
      <pc:sldChg chg="add del">
        <pc:chgData name="Kevin DeRudder" userId="b8db0611-c7c8-4114-b23c-d54441a090d5" providerId="ADAL" clId="{7B362828-37E7-43B8-95A2-CD3A1E1FF901}" dt="2018-12-20T09:49:09.656" v="96" actId="2696"/>
        <pc:sldMkLst>
          <pc:docMk/>
          <pc:sldMk cId="3833142480" sldId="265"/>
        </pc:sldMkLst>
      </pc:sldChg>
      <pc:sldChg chg="add del">
        <pc:chgData name="Kevin DeRudder" userId="b8db0611-c7c8-4114-b23c-d54441a090d5" providerId="ADAL" clId="{7B362828-37E7-43B8-95A2-CD3A1E1FF901}" dt="2018-12-20T09:49:09.656" v="97" actId="2696"/>
        <pc:sldMkLst>
          <pc:docMk/>
          <pc:sldMk cId="3048821360" sldId="266"/>
        </pc:sldMkLst>
      </pc:sldChg>
      <pc:sldChg chg="add del">
        <pc:chgData name="Kevin DeRudder" userId="b8db0611-c7c8-4114-b23c-d54441a090d5" providerId="ADAL" clId="{7B362828-37E7-43B8-95A2-CD3A1E1FF901}" dt="2018-12-20T09:49:09.672" v="99" actId="2696"/>
        <pc:sldMkLst>
          <pc:docMk/>
          <pc:sldMk cId="3154742463" sldId="267"/>
        </pc:sldMkLst>
      </pc:sldChg>
      <pc:sldChg chg="add del">
        <pc:chgData name="Kevin DeRudder" userId="b8db0611-c7c8-4114-b23c-d54441a090d5" providerId="ADAL" clId="{7B362828-37E7-43B8-95A2-CD3A1E1FF901}" dt="2018-12-20T09:49:09.672" v="98" actId="2696"/>
        <pc:sldMkLst>
          <pc:docMk/>
          <pc:sldMk cId="9325889" sldId="268"/>
        </pc:sldMkLst>
      </pc:sldChg>
      <pc:sldChg chg="add del">
        <pc:chgData name="Kevin DeRudder" userId="b8db0611-c7c8-4114-b23c-d54441a090d5" providerId="ADAL" clId="{7B362828-37E7-43B8-95A2-CD3A1E1FF901}" dt="2018-12-20T09:49:09.672" v="100" actId="2696"/>
        <pc:sldMkLst>
          <pc:docMk/>
          <pc:sldMk cId="2301683655" sldId="269"/>
        </pc:sldMkLst>
      </pc:sldChg>
      <pc:sldChg chg="add del">
        <pc:chgData name="Kevin DeRudder" userId="b8db0611-c7c8-4114-b23c-d54441a090d5" providerId="ADAL" clId="{7B362828-37E7-43B8-95A2-CD3A1E1FF901}" dt="2018-12-20T09:49:09.687" v="101" actId="2696"/>
        <pc:sldMkLst>
          <pc:docMk/>
          <pc:sldMk cId="1152824791" sldId="270"/>
        </pc:sldMkLst>
      </pc:sldChg>
      <pc:sldChg chg="add del">
        <pc:chgData name="Kevin DeRudder" userId="b8db0611-c7c8-4114-b23c-d54441a090d5" providerId="ADAL" clId="{7B362828-37E7-43B8-95A2-CD3A1E1FF901}" dt="2018-12-20T09:49:09.687" v="102" actId="2696"/>
        <pc:sldMkLst>
          <pc:docMk/>
          <pc:sldMk cId="459263050" sldId="271"/>
        </pc:sldMkLst>
      </pc:sldChg>
      <pc:sldChg chg="add del">
        <pc:chgData name="Kevin DeRudder" userId="b8db0611-c7c8-4114-b23c-d54441a090d5" providerId="ADAL" clId="{7B362828-37E7-43B8-95A2-CD3A1E1FF901}" dt="2018-12-20T09:49:09.687" v="103" actId="2696"/>
        <pc:sldMkLst>
          <pc:docMk/>
          <pc:sldMk cId="268563880" sldId="272"/>
        </pc:sldMkLst>
      </pc:sldChg>
      <pc:sldChg chg="add del">
        <pc:chgData name="Kevin DeRudder" userId="b8db0611-c7c8-4114-b23c-d54441a090d5" providerId="ADAL" clId="{7B362828-37E7-43B8-95A2-CD3A1E1FF901}" dt="2018-12-20T09:49:09.703" v="104" actId="2696"/>
        <pc:sldMkLst>
          <pc:docMk/>
          <pc:sldMk cId="942952951" sldId="273"/>
        </pc:sldMkLst>
      </pc:sldChg>
      <pc:sldChg chg="add del">
        <pc:chgData name="Kevin DeRudder" userId="b8db0611-c7c8-4114-b23c-d54441a090d5" providerId="ADAL" clId="{7B362828-37E7-43B8-95A2-CD3A1E1FF901}" dt="2018-12-20T09:49:09.703" v="105" actId="2696"/>
        <pc:sldMkLst>
          <pc:docMk/>
          <pc:sldMk cId="3587696474" sldId="274"/>
        </pc:sldMkLst>
      </pc:sldChg>
      <pc:sldChg chg="add del">
        <pc:chgData name="Kevin DeRudder" userId="b8db0611-c7c8-4114-b23c-d54441a090d5" providerId="ADAL" clId="{7B362828-37E7-43B8-95A2-CD3A1E1FF901}" dt="2018-12-20T09:49:09.703" v="106" actId="2696"/>
        <pc:sldMkLst>
          <pc:docMk/>
          <pc:sldMk cId="2039632564" sldId="275"/>
        </pc:sldMkLst>
      </pc:sldChg>
      <pc:sldChg chg="add del">
        <pc:chgData name="Kevin DeRudder" userId="b8db0611-c7c8-4114-b23c-d54441a090d5" providerId="ADAL" clId="{7B362828-37E7-43B8-95A2-CD3A1E1FF901}" dt="2018-12-20T09:49:09.719" v="107" actId="2696"/>
        <pc:sldMkLst>
          <pc:docMk/>
          <pc:sldMk cId="1652141090" sldId="276"/>
        </pc:sldMkLst>
      </pc:sldChg>
      <pc:sldChg chg="add del">
        <pc:chgData name="Kevin DeRudder" userId="b8db0611-c7c8-4114-b23c-d54441a090d5" providerId="ADAL" clId="{7B362828-37E7-43B8-95A2-CD3A1E1FF901}" dt="2018-12-20T09:49:09.719" v="108" actId="2696"/>
        <pc:sldMkLst>
          <pc:docMk/>
          <pc:sldMk cId="3809235253" sldId="277"/>
        </pc:sldMkLst>
      </pc:sldChg>
      <pc:sldChg chg="add del">
        <pc:chgData name="Kevin DeRudder" userId="b8db0611-c7c8-4114-b23c-d54441a090d5" providerId="ADAL" clId="{7B362828-37E7-43B8-95A2-CD3A1E1FF901}" dt="2018-12-20T09:49:09.719" v="109" actId="2696"/>
        <pc:sldMkLst>
          <pc:docMk/>
          <pc:sldMk cId="2130022221" sldId="278"/>
        </pc:sldMkLst>
      </pc:sldChg>
      <pc:sldChg chg="add del">
        <pc:chgData name="Kevin DeRudder" userId="b8db0611-c7c8-4114-b23c-d54441a090d5" providerId="ADAL" clId="{7B362828-37E7-43B8-95A2-CD3A1E1FF901}" dt="2018-12-20T09:49:09.719" v="110" actId="2696"/>
        <pc:sldMkLst>
          <pc:docMk/>
          <pc:sldMk cId="4149996897" sldId="279"/>
        </pc:sldMkLst>
      </pc:sldChg>
      <pc:sldChg chg="add del">
        <pc:chgData name="Kevin DeRudder" userId="b8db0611-c7c8-4114-b23c-d54441a090d5" providerId="ADAL" clId="{7B362828-37E7-43B8-95A2-CD3A1E1FF901}" dt="2018-12-20T09:49:09.734" v="114" actId="2696"/>
        <pc:sldMkLst>
          <pc:docMk/>
          <pc:sldMk cId="1038774462" sldId="280"/>
        </pc:sldMkLst>
      </pc:sldChg>
      <pc:sldChg chg="add del">
        <pc:chgData name="Kevin DeRudder" userId="b8db0611-c7c8-4114-b23c-d54441a090d5" providerId="ADAL" clId="{7B362828-37E7-43B8-95A2-CD3A1E1FF901}" dt="2018-12-20T09:49:09.719" v="111" actId="2696"/>
        <pc:sldMkLst>
          <pc:docMk/>
          <pc:sldMk cId="1625979998" sldId="281"/>
        </pc:sldMkLst>
      </pc:sldChg>
      <pc:sldChg chg="add del">
        <pc:chgData name="Kevin DeRudder" userId="b8db0611-c7c8-4114-b23c-d54441a090d5" providerId="ADAL" clId="{7B362828-37E7-43B8-95A2-CD3A1E1FF901}" dt="2018-12-20T09:49:09.734" v="113" actId="2696"/>
        <pc:sldMkLst>
          <pc:docMk/>
          <pc:sldMk cId="3975991260" sldId="282"/>
        </pc:sldMkLst>
      </pc:sldChg>
      <pc:sldChg chg="add del">
        <pc:chgData name="Kevin DeRudder" userId="b8db0611-c7c8-4114-b23c-d54441a090d5" providerId="ADAL" clId="{7B362828-37E7-43B8-95A2-CD3A1E1FF901}" dt="2018-12-20T09:49:09.734" v="112" actId="2696"/>
        <pc:sldMkLst>
          <pc:docMk/>
          <pc:sldMk cId="1252019033" sldId="283"/>
        </pc:sldMkLst>
      </pc:sldChg>
      <pc:sldChg chg="add del">
        <pc:chgData name="Kevin DeRudder" userId="b8db0611-c7c8-4114-b23c-d54441a090d5" providerId="ADAL" clId="{7B362828-37E7-43B8-95A2-CD3A1E1FF901}" dt="2018-12-20T09:49:09.781" v="125" actId="2696"/>
        <pc:sldMkLst>
          <pc:docMk/>
          <pc:sldMk cId="2564751531" sldId="284"/>
        </pc:sldMkLst>
      </pc:sldChg>
      <pc:sldChg chg="add del">
        <pc:chgData name="Kevin DeRudder" userId="b8db0611-c7c8-4114-b23c-d54441a090d5" providerId="ADAL" clId="{7B362828-37E7-43B8-95A2-CD3A1E1FF901}" dt="2018-12-20T09:49:09.750" v="115" actId="2696"/>
        <pc:sldMkLst>
          <pc:docMk/>
          <pc:sldMk cId="916316002" sldId="285"/>
        </pc:sldMkLst>
      </pc:sldChg>
      <pc:sldChg chg="add del">
        <pc:chgData name="Kevin DeRudder" userId="b8db0611-c7c8-4114-b23c-d54441a090d5" providerId="ADAL" clId="{7B362828-37E7-43B8-95A2-CD3A1E1FF901}" dt="2018-12-20T09:49:09.750" v="117" actId="2696"/>
        <pc:sldMkLst>
          <pc:docMk/>
          <pc:sldMk cId="4248359672" sldId="286"/>
        </pc:sldMkLst>
      </pc:sldChg>
      <pc:sldChg chg="add del">
        <pc:chgData name="Kevin DeRudder" userId="b8db0611-c7c8-4114-b23c-d54441a090d5" providerId="ADAL" clId="{7B362828-37E7-43B8-95A2-CD3A1E1FF901}" dt="2018-12-20T09:49:09.765" v="119" actId="2696"/>
        <pc:sldMkLst>
          <pc:docMk/>
          <pc:sldMk cId="2929486774" sldId="287"/>
        </pc:sldMkLst>
      </pc:sldChg>
      <pc:sldChg chg="add del">
        <pc:chgData name="Kevin DeRudder" userId="b8db0611-c7c8-4114-b23c-d54441a090d5" providerId="ADAL" clId="{7B362828-37E7-43B8-95A2-CD3A1E1FF901}" dt="2018-12-20T09:49:09.750" v="116" actId="2696"/>
        <pc:sldMkLst>
          <pc:docMk/>
          <pc:sldMk cId="289936667" sldId="288"/>
        </pc:sldMkLst>
      </pc:sldChg>
      <pc:sldChg chg="add del">
        <pc:chgData name="Kevin DeRudder" userId="b8db0611-c7c8-4114-b23c-d54441a090d5" providerId="ADAL" clId="{7B362828-37E7-43B8-95A2-CD3A1E1FF901}" dt="2018-12-20T09:49:09.765" v="120" actId="2696"/>
        <pc:sldMkLst>
          <pc:docMk/>
          <pc:sldMk cId="2849809648" sldId="289"/>
        </pc:sldMkLst>
      </pc:sldChg>
      <pc:sldChg chg="add del">
        <pc:chgData name="Kevin DeRudder" userId="b8db0611-c7c8-4114-b23c-d54441a090d5" providerId="ADAL" clId="{7B362828-37E7-43B8-95A2-CD3A1E1FF901}" dt="2018-12-20T09:49:09.750" v="118" actId="2696"/>
        <pc:sldMkLst>
          <pc:docMk/>
          <pc:sldMk cId="2741264183" sldId="300"/>
        </pc:sldMkLst>
      </pc:sldChg>
      <pc:sldChg chg="add del">
        <pc:chgData name="Kevin DeRudder" userId="b8db0611-c7c8-4114-b23c-d54441a090d5" providerId="ADAL" clId="{7B362828-37E7-43B8-95A2-CD3A1E1FF901}" dt="2018-12-20T09:49:09.781" v="124" actId="2696"/>
        <pc:sldMkLst>
          <pc:docMk/>
          <pc:sldMk cId="4048398149" sldId="301"/>
        </pc:sldMkLst>
      </pc:sldChg>
      <pc:sldChg chg="add del">
        <pc:chgData name="Kevin DeRudder" userId="b8db0611-c7c8-4114-b23c-d54441a090d5" providerId="ADAL" clId="{7B362828-37E7-43B8-95A2-CD3A1E1FF901}" dt="2018-12-20T09:49:09.765" v="121" actId="2696"/>
        <pc:sldMkLst>
          <pc:docMk/>
          <pc:sldMk cId="1548890194" sldId="302"/>
        </pc:sldMkLst>
      </pc:sldChg>
      <pc:sldChg chg="add del">
        <pc:chgData name="Kevin DeRudder" userId="b8db0611-c7c8-4114-b23c-d54441a090d5" providerId="ADAL" clId="{7B362828-37E7-43B8-95A2-CD3A1E1FF901}" dt="2018-12-20T09:49:09.765" v="122" actId="2696"/>
        <pc:sldMkLst>
          <pc:docMk/>
          <pc:sldMk cId="1854309224" sldId="303"/>
        </pc:sldMkLst>
      </pc:sldChg>
      <pc:sldChg chg="add del">
        <pc:chgData name="Kevin DeRudder" userId="b8db0611-c7c8-4114-b23c-d54441a090d5" providerId="ADAL" clId="{7B362828-37E7-43B8-95A2-CD3A1E1FF901}" dt="2018-12-20T09:49:09.781" v="123" actId="2696"/>
        <pc:sldMkLst>
          <pc:docMk/>
          <pc:sldMk cId="4121920907" sldId="304"/>
        </pc:sldMkLst>
      </pc:sldChg>
      <pc:sldChg chg="add del">
        <pc:chgData name="Kevin DeRudder" userId="b8db0611-c7c8-4114-b23c-d54441a090d5" providerId="ADAL" clId="{7B362828-37E7-43B8-95A2-CD3A1E1FF901}" dt="2018-12-20T09:49:09.781" v="126" actId="2696"/>
        <pc:sldMkLst>
          <pc:docMk/>
          <pc:sldMk cId="2673127686" sldId="305"/>
        </pc:sldMkLst>
      </pc:sldChg>
      <pc:sldChg chg="add del">
        <pc:chgData name="Kevin DeRudder" userId="b8db0611-c7c8-4114-b23c-d54441a090d5" providerId="ADAL" clId="{7B362828-37E7-43B8-95A2-CD3A1E1FF901}" dt="2018-12-20T09:49:09.797" v="127" actId="2696"/>
        <pc:sldMkLst>
          <pc:docMk/>
          <pc:sldMk cId="147663253" sldId="306"/>
        </pc:sldMkLst>
      </pc:sldChg>
      <pc:sldChg chg="add del">
        <pc:chgData name="Kevin DeRudder" userId="b8db0611-c7c8-4114-b23c-d54441a090d5" providerId="ADAL" clId="{7B362828-37E7-43B8-95A2-CD3A1E1FF901}" dt="2018-12-20T09:49:09.797" v="128" actId="2696"/>
        <pc:sldMkLst>
          <pc:docMk/>
          <pc:sldMk cId="2203947313" sldId="307"/>
        </pc:sldMkLst>
      </pc:sldChg>
      <pc:sldChg chg="modSp add">
        <pc:chgData name="Kevin DeRudder" userId="b8db0611-c7c8-4114-b23c-d54441a090d5" providerId="ADAL" clId="{7B362828-37E7-43B8-95A2-CD3A1E1FF901}" dt="2018-12-20T09:49:19.249" v="153" actId="20577"/>
        <pc:sldMkLst>
          <pc:docMk/>
          <pc:sldMk cId="737203482" sldId="308"/>
        </pc:sldMkLst>
        <pc:spChg chg="mod">
          <ac:chgData name="Kevin DeRudder" userId="b8db0611-c7c8-4114-b23c-d54441a090d5" providerId="ADAL" clId="{7B362828-37E7-43B8-95A2-CD3A1E1FF901}" dt="2018-12-20T09:49:19.249" v="153" actId="20577"/>
          <ac:spMkLst>
            <pc:docMk/>
            <pc:sldMk cId="737203482" sldId="308"/>
            <ac:spMk id="5" creationId="{B8BE17F8-C6B1-4839-8B99-2FEFF56FD993}"/>
          </ac:spMkLst>
        </pc:spChg>
      </pc:sldChg>
      <pc:sldChg chg="addSp delSp modSp add">
        <pc:chgData name="Kevin DeRudder" userId="b8db0611-c7c8-4114-b23c-d54441a090d5" providerId="ADAL" clId="{7B362828-37E7-43B8-95A2-CD3A1E1FF901}" dt="2018-12-20T09:49:55.391" v="169" actId="404"/>
        <pc:sldMkLst>
          <pc:docMk/>
          <pc:sldMk cId="2997754586" sldId="309"/>
        </pc:sldMkLst>
        <pc:spChg chg="del">
          <ac:chgData name="Kevin DeRudder" userId="b8db0611-c7c8-4114-b23c-d54441a090d5" providerId="ADAL" clId="{7B362828-37E7-43B8-95A2-CD3A1E1FF901}" dt="2018-12-20T09:49:38.251" v="155"/>
          <ac:spMkLst>
            <pc:docMk/>
            <pc:sldMk cId="2997754586" sldId="309"/>
            <ac:spMk id="2" creationId="{86604360-A600-4C98-BC06-96B9C60FDBCF}"/>
          </ac:spMkLst>
        </pc:spChg>
        <pc:spChg chg="del">
          <ac:chgData name="Kevin DeRudder" userId="b8db0611-c7c8-4114-b23c-d54441a090d5" providerId="ADAL" clId="{7B362828-37E7-43B8-95A2-CD3A1E1FF901}" dt="2018-12-20T09:49:38.251" v="155"/>
          <ac:spMkLst>
            <pc:docMk/>
            <pc:sldMk cId="2997754586" sldId="309"/>
            <ac:spMk id="3" creationId="{4A5D055B-9015-4880-AB30-847E9DD2284A}"/>
          </ac:spMkLst>
        </pc:spChg>
        <pc:spChg chg="del">
          <ac:chgData name="Kevin DeRudder" userId="b8db0611-c7c8-4114-b23c-d54441a090d5" providerId="ADAL" clId="{7B362828-37E7-43B8-95A2-CD3A1E1FF901}" dt="2018-12-20T09:49:38.251" v="155"/>
          <ac:spMkLst>
            <pc:docMk/>
            <pc:sldMk cId="2997754586" sldId="309"/>
            <ac:spMk id="4" creationId="{A4B055CE-2D71-4230-AA7C-40ACC6B87E6D}"/>
          </ac:spMkLst>
        </pc:spChg>
        <pc:spChg chg="add mod">
          <ac:chgData name="Kevin DeRudder" userId="b8db0611-c7c8-4114-b23c-d54441a090d5" providerId="ADAL" clId="{7B362828-37E7-43B8-95A2-CD3A1E1FF901}" dt="2018-12-20T09:49:41.240" v="166" actId="20577"/>
          <ac:spMkLst>
            <pc:docMk/>
            <pc:sldMk cId="2997754586" sldId="309"/>
            <ac:spMk id="5" creationId="{DA1220E0-73B6-4AA2-87E0-CC27E6D1D183}"/>
          </ac:spMkLst>
        </pc:spChg>
        <pc:spChg chg="add mod">
          <ac:chgData name="Kevin DeRudder" userId="b8db0611-c7c8-4114-b23c-d54441a090d5" providerId="ADAL" clId="{7B362828-37E7-43B8-95A2-CD3A1E1FF901}" dt="2018-12-20T09:49:55.391" v="169" actId="404"/>
          <ac:spMkLst>
            <pc:docMk/>
            <pc:sldMk cId="2997754586" sldId="309"/>
            <ac:spMk id="6" creationId="{9155F87C-138F-4C5F-A60C-6C7FE0FA2FF7}"/>
          </ac:spMkLst>
        </pc:spChg>
      </pc:sldChg>
    </pc:docChg>
  </pc:docChgLst>
  <pc:docChgLst>
    <pc:chgData name="Kevin DeRudder" userId="b8db0611-c7c8-4114-b23c-d54441a090d5" providerId="ADAL" clId="{9D3A542D-FD2A-43C3-84C5-5789E61393C0}"/>
    <pc:docChg chg="undo custSel addSld delSld modSld sldOrd delSection">
      <pc:chgData name="Kevin DeRudder" userId="b8db0611-c7c8-4114-b23c-d54441a090d5" providerId="ADAL" clId="{9D3A542D-FD2A-43C3-84C5-5789E61393C0}" dt="2018-12-20T09:46:22.904" v="1758" actId="20577"/>
      <pc:docMkLst>
        <pc:docMk/>
      </pc:docMkLst>
      <pc:sldChg chg="modSp">
        <pc:chgData name="Kevin DeRudder" userId="b8db0611-c7c8-4114-b23c-d54441a090d5" providerId="ADAL" clId="{9D3A542D-FD2A-43C3-84C5-5789E61393C0}" dt="2018-12-19T14:29:54.139" v="20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9D3A542D-FD2A-43C3-84C5-5789E61393C0}" dt="2018-12-19T14:29:49.780" v="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9D3A542D-FD2A-43C3-84C5-5789E61393C0}" dt="2018-12-19T14:29:54.139" v="20" actId="20577"/>
          <ac:spMkLst>
            <pc:docMk/>
            <pc:sldMk cId="3728724904" sldId="256"/>
            <ac:spMk id="5" creationId="{00000000-0000-0000-0000-000000000000}"/>
          </ac:spMkLst>
        </pc:spChg>
      </pc:sldChg>
      <pc:sldChg chg="del">
        <pc:chgData name="Kevin DeRudder" userId="b8db0611-c7c8-4114-b23c-d54441a090d5" providerId="ADAL" clId="{9D3A542D-FD2A-43C3-84C5-5789E61393C0}" dt="2018-12-19T14:30:00.359" v="22" actId="2696"/>
        <pc:sldMkLst>
          <pc:docMk/>
          <pc:sldMk cId="1322276768" sldId="257"/>
        </pc:sldMkLst>
      </pc:sldChg>
      <pc:sldChg chg="modSp">
        <pc:chgData name="Kevin DeRudder" userId="b8db0611-c7c8-4114-b23c-d54441a090d5" providerId="ADAL" clId="{9D3A542D-FD2A-43C3-84C5-5789E61393C0}" dt="2018-12-20T09:46:22.904" v="1758" actId="20577"/>
        <pc:sldMkLst>
          <pc:docMk/>
          <pc:sldMk cId="2646036650" sldId="259"/>
        </pc:sldMkLst>
        <pc:spChg chg="mod">
          <ac:chgData name="Kevin DeRudder" userId="b8db0611-c7c8-4114-b23c-d54441a090d5" providerId="ADAL" clId="{9D3A542D-FD2A-43C3-84C5-5789E61393C0}" dt="2018-12-20T09:46:22.904" v="1758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del">
        <pc:chgData name="Kevin DeRudder" userId="b8db0611-c7c8-4114-b23c-d54441a090d5" providerId="ADAL" clId="{9D3A542D-FD2A-43C3-84C5-5789E61393C0}" dt="2018-12-19T14:30:00.519" v="41" actId="2696"/>
        <pc:sldMkLst>
          <pc:docMk/>
          <pc:sldMk cId="1089083916" sldId="260"/>
        </pc:sldMkLst>
      </pc:sldChg>
      <pc:sldChg chg="addSp delSp modSp add">
        <pc:chgData name="Kevin DeRudder" userId="b8db0611-c7c8-4114-b23c-d54441a090d5" providerId="ADAL" clId="{9D3A542D-FD2A-43C3-84C5-5789E61393C0}" dt="2018-12-19T14:40:56.650" v="190" actId="1037"/>
        <pc:sldMkLst>
          <pc:docMk/>
          <pc:sldMk cId="1817877324" sldId="260"/>
        </pc:sldMkLst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2" creationId="{C0E64716-57F7-4150-A5A3-9A3D871FBB46}"/>
          </ac:spMkLst>
        </pc:spChg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3" creationId="{028AFE01-1017-4236-94D1-52DB55BEE069}"/>
          </ac:spMkLst>
        </pc:spChg>
        <pc:spChg chg="add mod">
          <ac:chgData name="Kevin DeRudder" userId="b8db0611-c7c8-4114-b23c-d54441a090d5" providerId="ADAL" clId="{9D3A542D-FD2A-43C3-84C5-5789E61393C0}" dt="2018-12-19T14:40:42.918" v="174" actId="20577"/>
          <ac:spMkLst>
            <pc:docMk/>
            <pc:sldMk cId="1817877324" sldId="260"/>
            <ac:spMk id="4" creationId="{E615B9C9-280C-4477-81E9-60A7BFEFA8E1}"/>
          </ac:spMkLst>
        </pc:spChg>
        <pc:spChg chg="add mod">
          <ac:chgData name="Kevin DeRudder" userId="b8db0611-c7c8-4114-b23c-d54441a090d5" providerId="ADAL" clId="{9D3A542D-FD2A-43C3-84C5-5789E61393C0}" dt="2018-12-19T14:40:26.019" v="169" actId="20577"/>
          <ac:spMkLst>
            <pc:docMk/>
            <pc:sldMk cId="1817877324" sldId="260"/>
            <ac:spMk id="5" creationId="{449A2B15-2B36-4A72-8E74-88C18588E8EC}"/>
          </ac:spMkLst>
        </pc:spChg>
        <pc:picChg chg="add mod">
          <ac:chgData name="Kevin DeRudder" userId="b8db0611-c7c8-4114-b23c-d54441a090d5" providerId="ADAL" clId="{9D3A542D-FD2A-43C3-84C5-5789E61393C0}" dt="2018-12-19T14:40:56.650" v="190" actId="1037"/>
          <ac:picMkLst>
            <pc:docMk/>
            <pc:sldMk cId="1817877324" sldId="260"/>
            <ac:picMk id="6" creationId="{50ABCBEB-3A6B-4272-81B3-C73C3346A9BB}"/>
          </ac:picMkLst>
        </pc:picChg>
      </pc:sldChg>
      <pc:sldChg chg="del">
        <pc:chgData name="Kevin DeRudder" userId="b8db0611-c7c8-4114-b23c-d54441a090d5" providerId="ADAL" clId="{9D3A542D-FD2A-43C3-84C5-5789E61393C0}" dt="2018-12-19T14:30:00.535" v="42" actId="2696"/>
        <pc:sldMkLst>
          <pc:docMk/>
          <pc:sldMk cId="3605533195" sldId="261"/>
        </pc:sldMkLst>
      </pc:sldChg>
      <pc:sldChg chg="addSp delSp modSp add">
        <pc:chgData name="Kevin DeRudder" userId="b8db0611-c7c8-4114-b23c-d54441a090d5" providerId="ADAL" clId="{9D3A542D-FD2A-43C3-84C5-5789E61393C0}" dt="2018-12-19T14:43:00.084" v="213" actId="1076"/>
        <pc:sldMkLst>
          <pc:docMk/>
          <pc:sldMk cId="3667063867" sldId="261"/>
        </pc:sldMkLst>
        <pc:spChg chg="del">
          <ac:chgData name="Kevin DeRudder" userId="b8db0611-c7c8-4114-b23c-d54441a090d5" providerId="ADAL" clId="{9D3A542D-FD2A-43C3-84C5-5789E61393C0}" dt="2018-12-19T14:41:37.450" v="193" actId="478"/>
          <ac:spMkLst>
            <pc:docMk/>
            <pc:sldMk cId="3667063867" sldId="261"/>
            <ac:spMk id="2" creationId="{1ABD2517-9FBA-4BDF-9C89-CE160EB00B0F}"/>
          </ac:spMkLst>
        </pc:spChg>
        <pc:spChg chg="del">
          <ac:chgData name="Kevin DeRudder" userId="b8db0611-c7c8-4114-b23c-d54441a090d5" providerId="ADAL" clId="{9D3A542D-FD2A-43C3-84C5-5789E61393C0}" dt="2018-12-19T14:41:35.763" v="192" actId="478"/>
          <ac:spMkLst>
            <pc:docMk/>
            <pc:sldMk cId="3667063867" sldId="261"/>
            <ac:spMk id="3" creationId="{4A9EE871-1AA7-48F0-A103-B68FC767AE2B}"/>
          </ac:spMkLst>
        </pc:spChg>
        <pc:spChg chg="add mod">
          <ac:chgData name="Kevin DeRudder" userId="b8db0611-c7c8-4114-b23c-d54441a090d5" providerId="ADAL" clId="{9D3A542D-FD2A-43C3-84C5-5789E61393C0}" dt="2018-12-19T14:42:58.453" v="212" actId="1076"/>
          <ac:spMkLst>
            <pc:docMk/>
            <pc:sldMk cId="3667063867" sldId="261"/>
            <ac:spMk id="4" creationId="{868AF738-59FE-4AE3-9CF6-864964B9C619}"/>
          </ac:spMkLst>
        </pc:spChg>
        <pc:picChg chg="add mod">
          <ac:chgData name="Kevin DeRudder" userId="b8db0611-c7c8-4114-b23c-d54441a090d5" providerId="ADAL" clId="{9D3A542D-FD2A-43C3-84C5-5789E61393C0}" dt="2018-12-19T14:43:00.084" v="213" actId="1076"/>
          <ac:picMkLst>
            <pc:docMk/>
            <pc:sldMk cId="3667063867" sldId="261"/>
            <ac:picMk id="1026" creationId="{0E6DE900-64F7-46DC-ACC6-BE1A9C731E29}"/>
          </ac:picMkLst>
        </pc:picChg>
        <pc:picChg chg="add mod">
          <ac:chgData name="Kevin DeRudder" userId="b8db0611-c7c8-4114-b23c-d54441a090d5" providerId="ADAL" clId="{9D3A542D-FD2A-43C3-84C5-5789E61393C0}" dt="2018-12-19T14:42:39.936" v="206" actId="1076"/>
          <ac:picMkLst>
            <pc:docMk/>
            <pc:sldMk cId="3667063867" sldId="261"/>
            <ac:picMk id="1028" creationId="{C4D1720C-B41A-4848-9FD7-A851A63E9BD7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3" actId="2696"/>
        <pc:sldMkLst>
          <pc:docMk/>
          <pc:sldMk cId="2906412929" sldId="262"/>
        </pc:sldMkLst>
      </pc:sldChg>
      <pc:sldChg chg="addSp delSp modSp add">
        <pc:chgData name="Kevin DeRudder" userId="b8db0611-c7c8-4114-b23c-d54441a090d5" providerId="ADAL" clId="{9D3A542D-FD2A-43C3-84C5-5789E61393C0}" dt="2018-12-19T14:44:09.037" v="248" actId="1076"/>
        <pc:sldMkLst>
          <pc:docMk/>
          <pc:sldMk cId="4198500272" sldId="262"/>
        </pc:sldMkLst>
        <pc:spChg chg="add del mod">
          <ac:chgData name="Kevin DeRudder" userId="b8db0611-c7c8-4114-b23c-d54441a090d5" providerId="ADAL" clId="{9D3A542D-FD2A-43C3-84C5-5789E61393C0}" dt="2018-12-19T14:43:39.306" v="237"/>
          <ac:spMkLst>
            <pc:docMk/>
            <pc:sldMk cId="4198500272" sldId="262"/>
            <ac:spMk id="2" creationId="{F3E3E7B9-913D-4E72-B477-BB542AC77828}"/>
          </ac:spMkLst>
        </pc:spChg>
        <pc:spChg chg="add mod">
          <ac:chgData name="Kevin DeRudder" userId="b8db0611-c7c8-4114-b23c-d54441a090d5" providerId="ADAL" clId="{9D3A542D-FD2A-43C3-84C5-5789E61393C0}" dt="2018-12-19T14:44:09.037" v="248" actId="1076"/>
          <ac:spMkLst>
            <pc:docMk/>
            <pc:sldMk cId="4198500272" sldId="262"/>
            <ac:spMk id="3" creationId="{6EE6114D-95A4-4A14-AC12-92031DFE835F}"/>
          </ac:spMkLst>
        </pc:spChg>
        <pc:spChg chg="add mod">
          <ac:chgData name="Kevin DeRudder" userId="b8db0611-c7c8-4114-b23c-d54441a090d5" providerId="ADAL" clId="{9D3A542D-FD2A-43C3-84C5-5789E61393C0}" dt="2018-12-19T14:44:05.471" v="247" actId="1076"/>
          <ac:spMkLst>
            <pc:docMk/>
            <pc:sldMk cId="4198500272" sldId="262"/>
            <ac:spMk id="5" creationId="{384BD0DB-1A75-4BAD-A39C-2E6F241F0261}"/>
          </ac:spMkLst>
        </pc:spChg>
      </pc:sldChg>
      <pc:sldChg chg="addSp delSp modSp add">
        <pc:chgData name="Kevin DeRudder" userId="b8db0611-c7c8-4114-b23c-d54441a090d5" providerId="ADAL" clId="{9D3A542D-FD2A-43C3-84C5-5789E61393C0}" dt="2018-12-19T14:45:24.639" v="255" actId="14100"/>
        <pc:sldMkLst>
          <pc:docMk/>
          <pc:sldMk cId="2720561194" sldId="263"/>
        </pc:sldMkLst>
        <pc:spChg chg="del">
          <ac:chgData name="Kevin DeRudder" userId="b8db0611-c7c8-4114-b23c-d54441a090d5" providerId="ADAL" clId="{9D3A542D-FD2A-43C3-84C5-5789E61393C0}" dt="2018-12-19T14:45:11.878" v="252" actId="478"/>
          <ac:spMkLst>
            <pc:docMk/>
            <pc:sldMk cId="2720561194" sldId="263"/>
            <ac:spMk id="2" creationId="{E3EE1354-7837-4241-9641-DFD504109794}"/>
          </ac:spMkLst>
        </pc:spChg>
        <pc:spChg chg="del">
          <ac:chgData name="Kevin DeRudder" userId="b8db0611-c7c8-4114-b23c-d54441a090d5" providerId="ADAL" clId="{9D3A542D-FD2A-43C3-84C5-5789E61393C0}" dt="2018-12-19T14:45:08.734" v="251" actId="478"/>
          <ac:spMkLst>
            <pc:docMk/>
            <pc:sldMk cId="2720561194" sldId="263"/>
            <ac:spMk id="3" creationId="{44EA7813-0561-4FF5-BD88-00E2764CCF20}"/>
          </ac:spMkLst>
        </pc:spChg>
        <pc:picChg chg="add mod">
          <ac:chgData name="Kevin DeRudder" userId="b8db0611-c7c8-4114-b23c-d54441a090d5" providerId="ADAL" clId="{9D3A542D-FD2A-43C3-84C5-5789E61393C0}" dt="2018-12-19T14:45:24.639" v="255" actId="14100"/>
          <ac:picMkLst>
            <pc:docMk/>
            <pc:sldMk cId="2720561194" sldId="263"/>
            <ac:picMk id="4" creationId="{76C65B0C-7F31-4C6E-8409-E5518DDA44B2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4" actId="2696"/>
        <pc:sldMkLst>
          <pc:docMk/>
          <pc:sldMk cId="4127457277" sldId="263"/>
        </pc:sldMkLst>
      </pc:sldChg>
      <pc:sldChg chg="del">
        <pc:chgData name="Kevin DeRudder" userId="b8db0611-c7c8-4114-b23c-d54441a090d5" providerId="ADAL" clId="{9D3A542D-FD2A-43C3-84C5-5789E61393C0}" dt="2018-12-19T14:30:00.567" v="45" actId="2696"/>
        <pc:sldMkLst>
          <pc:docMk/>
          <pc:sldMk cId="1558900379" sldId="264"/>
        </pc:sldMkLst>
      </pc:sldChg>
      <pc:sldChg chg="addSp modSp add">
        <pc:chgData name="Kevin DeRudder" userId="b8db0611-c7c8-4114-b23c-d54441a090d5" providerId="ADAL" clId="{9D3A542D-FD2A-43C3-84C5-5789E61393C0}" dt="2018-12-19T14:46:02.001" v="267" actId="14100"/>
        <pc:sldMkLst>
          <pc:docMk/>
          <pc:sldMk cId="2691336439" sldId="264"/>
        </pc:sldMkLst>
        <pc:spChg chg="add mod">
          <ac:chgData name="Kevin DeRudder" userId="b8db0611-c7c8-4114-b23c-d54441a090d5" providerId="ADAL" clId="{9D3A542D-FD2A-43C3-84C5-5789E61393C0}" dt="2018-12-19T14:45:49.255" v="262" actId="1076"/>
          <ac:spMkLst>
            <pc:docMk/>
            <pc:sldMk cId="2691336439" sldId="264"/>
            <ac:spMk id="2" creationId="{CFE316B2-A897-478E-B715-2AECF58D3D1E}"/>
          </ac:spMkLst>
        </pc:spChg>
        <pc:spChg chg="add mod">
          <ac:chgData name="Kevin DeRudder" userId="b8db0611-c7c8-4114-b23c-d54441a090d5" providerId="ADAL" clId="{9D3A542D-FD2A-43C3-84C5-5789E61393C0}" dt="2018-12-19T14:46:02.001" v="267" actId="14100"/>
          <ac:spMkLst>
            <pc:docMk/>
            <pc:sldMk cId="2691336439" sldId="264"/>
            <ac:spMk id="5" creationId="{8C6C3213-5246-44F8-BD0C-E6533E5221FF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6" actId="2696"/>
        <pc:sldMkLst>
          <pc:docMk/>
          <pc:sldMk cId="3248942259" sldId="265"/>
        </pc:sldMkLst>
      </pc:sldChg>
      <pc:sldChg chg="addSp delSp modSp add">
        <pc:chgData name="Kevin DeRudder" userId="b8db0611-c7c8-4114-b23c-d54441a090d5" providerId="ADAL" clId="{9D3A542D-FD2A-43C3-84C5-5789E61393C0}" dt="2018-12-19T14:47:09.861" v="277" actId="167"/>
        <pc:sldMkLst>
          <pc:docMk/>
          <pc:sldMk cId="3833142480" sldId="265"/>
        </pc:sldMkLst>
        <pc:spChg chg="del">
          <ac:chgData name="Kevin DeRudder" userId="b8db0611-c7c8-4114-b23c-d54441a090d5" providerId="ADAL" clId="{9D3A542D-FD2A-43C3-84C5-5789E61393C0}" dt="2018-12-19T14:46:47.664" v="270" actId="478"/>
          <ac:spMkLst>
            <pc:docMk/>
            <pc:sldMk cId="3833142480" sldId="265"/>
            <ac:spMk id="2" creationId="{B3646FD4-791C-488C-9E04-9E1F789769DD}"/>
          </ac:spMkLst>
        </pc:spChg>
        <pc:spChg chg="del">
          <ac:chgData name="Kevin DeRudder" userId="b8db0611-c7c8-4114-b23c-d54441a090d5" providerId="ADAL" clId="{9D3A542D-FD2A-43C3-84C5-5789E61393C0}" dt="2018-12-19T14:46:46.003" v="269" actId="478"/>
          <ac:spMkLst>
            <pc:docMk/>
            <pc:sldMk cId="3833142480" sldId="265"/>
            <ac:spMk id="3" creationId="{122C2380-CC51-4D1A-A731-907053EED972}"/>
          </ac:spMkLst>
        </pc:spChg>
        <pc:spChg chg="add mod ord">
          <ac:chgData name="Kevin DeRudder" userId="b8db0611-c7c8-4114-b23c-d54441a090d5" providerId="ADAL" clId="{9D3A542D-FD2A-43C3-84C5-5789E61393C0}" dt="2018-12-19T14:47:09.861" v="277" actId="167"/>
          <ac:spMkLst>
            <pc:docMk/>
            <pc:sldMk cId="3833142480" sldId="265"/>
            <ac:spMk id="5" creationId="{DEC9D2AB-FD9B-4ECA-9F16-4AD08DC538F0}"/>
          </ac:spMkLst>
        </pc:spChg>
        <pc:picChg chg="add mod">
          <ac:chgData name="Kevin DeRudder" userId="b8db0611-c7c8-4114-b23c-d54441a090d5" providerId="ADAL" clId="{9D3A542D-FD2A-43C3-84C5-5789E61393C0}" dt="2018-12-19T14:46:50.218" v="272" actId="1076"/>
          <ac:picMkLst>
            <pc:docMk/>
            <pc:sldMk cId="3833142480" sldId="265"/>
            <ac:picMk id="4" creationId="{83E5DAA6-176D-4845-B25C-09838CB78CB4}"/>
          </ac:picMkLst>
        </pc:picChg>
      </pc:sldChg>
      <pc:sldChg chg="modSp add">
        <pc:chgData name="Kevin DeRudder" userId="b8db0611-c7c8-4114-b23c-d54441a090d5" providerId="ADAL" clId="{9D3A542D-FD2A-43C3-84C5-5789E61393C0}" dt="2018-12-19T14:48:19.943" v="298" actId="404"/>
        <pc:sldMkLst>
          <pc:docMk/>
          <pc:sldMk cId="3048821360" sldId="266"/>
        </pc:sldMkLst>
        <pc:spChg chg="mod">
          <ac:chgData name="Kevin DeRudder" userId="b8db0611-c7c8-4114-b23c-d54441a090d5" providerId="ADAL" clId="{9D3A542D-FD2A-43C3-84C5-5789E61393C0}" dt="2018-12-19T14:47:55.840" v="294" actId="20577"/>
          <ac:spMkLst>
            <pc:docMk/>
            <pc:sldMk cId="3048821360" sldId="266"/>
            <ac:spMk id="2" creationId="{EA0F0906-2428-41E9-AF39-389DDEAFCD3C}"/>
          </ac:spMkLst>
        </pc:spChg>
        <pc:spChg chg="mod">
          <ac:chgData name="Kevin DeRudder" userId="b8db0611-c7c8-4114-b23c-d54441a090d5" providerId="ADAL" clId="{9D3A542D-FD2A-43C3-84C5-5789E61393C0}" dt="2018-12-19T14:48:19.943" v="298" actId="404"/>
          <ac:spMkLst>
            <pc:docMk/>
            <pc:sldMk cId="3048821360" sldId="266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7" actId="2696"/>
        <pc:sldMkLst>
          <pc:docMk/>
          <pc:sldMk cId="3567277677" sldId="266"/>
        </pc:sldMkLst>
      </pc:sldChg>
      <pc:sldChg chg="del">
        <pc:chgData name="Kevin DeRudder" userId="b8db0611-c7c8-4114-b23c-d54441a090d5" providerId="ADAL" clId="{9D3A542D-FD2A-43C3-84C5-5789E61393C0}" dt="2018-12-19T14:30:00.598" v="49" actId="2696"/>
        <pc:sldMkLst>
          <pc:docMk/>
          <pc:sldMk cId="8380849" sldId="267"/>
        </pc:sldMkLst>
      </pc:sldChg>
      <pc:sldChg chg="modSp add">
        <pc:chgData name="Kevin DeRudder" userId="b8db0611-c7c8-4114-b23c-d54441a090d5" providerId="ADAL" clId="{9D3A542D-FD2A-43C3-84C5-5789E61393C0}" dt="2018-12-19T14:56:53.711" v="334"/>
        <pc:sldMkLst>
          <pc:docMk/>
          <pc:sldMk cId="3154742463" sldId="267"/>
        </pc:sldMkLst>
        <pc:spChg chg="mod">
          <ac:chgData name="Kevin DeRudder" userId="b8db0611-c7c8-4114-b23c-d54441a090d5" providerId="ADAL" clId="{9D3A542D-FD2A-43C3-84C5-5789E61393C0}" dt="2018-12-19T14:50:03.073" v="333" actId="20577"/>
          <ac:spMkLst>
            <pc:docMk/>
            <pc:sldMk cId="3154742463" sldId="267"/>
            <ac:spMk id="2" creationId="{A726C8B0-8F45-4643-A20B-8DB38FABFC2A}"/>
          </ac:spMkLst>
        </pc:spChg>
        <pc:spChg chg="mod">
          <ac:chgData name="Kevin DeRudder" userId="b8db0611-c7c8-4114-b23c-d54441a090d5" providerId="ADAL" clId="{9D3A542D-FD2A-43C3-84C5-5789E61393C0}" dt="2018-12-19T14:56:53.711" v="334"/>
          <ac:spMkLst>
            <pc:docMk/>
            <pc:sldMk cId="3154742463" sldId="267"/>
            <ac:spMk id="3" creationId="{AA960E7E-BFC4-44C0-8868-67D4B01E85A5}"/>
          </ac:spMkLst>
        </pc:spChg>
      </pc:sldChg>
      <pc:sldChg chg="modSp add">
        <pc:chgData name="Kevin DeRudder" userId="b8db0611-c7c8-4114-b23c-d54441a090d5" providerId="ADAL" clId="{9D3A542D-FD2A-43C3-84C5-5789E61393C0}" dt="2018-12-19T14:49:11.463" v="306" actId="20577"/>
        <pc:sldMkLst>
          <pc:docMk/>
          <pc:sldMk cId="9325889" sldId="268"/>
        </pc:sldMkLst>
        <pc:spChg chg="mod">
          <ac:chgData name="Kevin DeRudder" userId="b8db0611-c7c8-4114-b23c-d54441a090d5" providerId="ADAL" clId="{9D3A542D-FD2A-43C3-84C5-5789E61393C0}" dt="2018-12-19T14:49:11.463" v="306" actId="20577"/>
          <ac:spMkLst>
            <pc:docMk/>
            <pc:sldMk cId="9325889" sldId="268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614" v="50" actId="2696"/>
        <pc:sldMkLst>
          <pc:docMk/>
          <pc:sldMk cId="1774161079" sldId="268"/>
        </pc:sldMkLst>
      </pc:sldChg>
      <pc:sldChg chg="del">
        <pc:chgData name="Kevin DeRudder" userId="b8db0611-c7c8-4114-b23c-d54441a090d5" providerId="ADAL" clId="{9D3A542D-FD2A-43C3-84C5-5789E61393C0}" dt="2018-12-19T14:30:00.598" v="48" actId="2696"/>
        <pc:sldMkLst>
          <pc:docMk/>
          <pc:sldMk cId="581434200" sldId="269"/>
        </pc:sldMkLst>
      </pc:sldChg>
      <pc:sldChg chg="addSp delSp modSp add">
        <pc:chgData name="Kevin DeRudder" userId="b8db0611-c7c8-4114-b23c-d54441a090d5" providerId="ADAL" clId="{9D3A542D-FD2A-43C3-84C5-5789E61393C0}" dt="2018-12-19T14:57:36.382" v="361" actId="1076"/>
        <pc:sldMkLst>
          <pc:docMk/>
          <pc:sldMk cId="2301683655" sldId="269"/>
        </pc:sldMkLst>
        <pc:spChg chg="mod">
          <ac:chgData name="Kevin DeRudder" userId="b8db0611-c7c8-4114-b23c-d54441a090d5" providerId="ADAL" clId="{9D3A542D-FD2A-43C3-84C5-5789E61393C0}" dt="2018-12-19T14:57:11.907" v="355" actId="20577"/>
          <ac:spMkLst>
            <pc:docMk/>
            <pc:sldMk cId="2301683655" sldId="269"/>
            <ac:spMk id="2" creationId="{3CAA3849-EDD5-4EA4-B788-7A211A1DECB2}"/>
          </ac:spMkLst>
        </pc:spChg>
        <pc:spChg chg="del">
          <ac:chgData name="Kevin DeRudder" userId="b8db0611-c7c8-4114-b23c-d54441a090d5" providerId="ADAL" clId="{9D3A542D-FD2A-43C3-84C5-5789E61393C0}" dt="2018-12-19T14:57:14.245" v="356" actId="478"/>
          <ac:spMkLst>
            <pc:docMk/>
            <pc:sldMk cId="2301683655" sldId="269"/>
            <ac:spMk id="3" creationId="{58240E1E-BEFE-459F-844E-73048E3FA5F4}"/>
          </ac:spMkLst>
        </pc:spChg>
        <pc:spChg chg="add mod">
          <ac:chgData name="Kevin DeRudder" userId="b8db0611-c7c8-4114-b23c-d54441a090d5" providerId="ADAL" clId="{9D3A542D-FD2A-43C3-84C5-5789E61393C0}" dt="2018-12-19T14:57:36.382" v="361" actId="1076"/>
          <ac:spMkLst>
            <pc:docMk/>
            <pc:sldMk cId="2301683655" sldId="269"/>
            <ac:spMk id="5" creationId="{4B65FADC-EDFC-42CC-99E0-C069FF6684FE}"/>
          </ac:spMkLst>
        </pc:spChg>
        <pc:picChg chg="add mod">
          <ac:chgData name="Kevin DeRudder" userId="b8db0611-c7c8-4114-b23c-d54441a090d5" providerId="ADAL" clId="{9D3A542D-FD2A-43C3-84C5-5789E61393C0}" dt="2018-12-19T14:57:17.681" v="358" actId="1076"/>
          <ac:picMkLst>
            <pc:docMk/>
            <pc:sldMk cId="2301683655" sldId="269"/>
            <ac:picMk id="4" creationId="{4AA25364-FA54-42C0-8FD8-4668DC133F1A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19T14:58:18.488" v="373"/>
        <pc:sldMkLst>
          <pc:docMk/>
          <pc:sldMk cId="1152824791" sldId="270"/>
        </pc:sldMkLst>
        <pc:spChg chg="mod">
          <ac:chgData name="Kevin DeRudder" userId="b8db0611-c7c8-4114-b23c-d54441a090d5" providerId="ADAL" clId="{9D3A542D-FD2A-43C3-84C5-5789E61393C0}" dt="2018-12-19T14:58:18.488" v="373"/>
          <ac:spMkLst>
            <pc:docMk/>
            <pc:sldMk cId="1152824791" sldId="270"/>
            <ac:spMk id="2" creationId="{41782786-6CAD-49F9-886E-E2B04C4BAF1F}"/>
          </ac:spMkLst>
        </pc:spChg>
        <pc:spChg chg="del">
          <ac:chgData name="Kevin DeRudder" userId="b8db0611-c7c8-4114-b23c-d54441a090d5" providerId="ADAL" clId="{9D3A542D-FD2A-43C3-84C5-5789E61393C0}" dt="2018-12-19T14:57:56.821" v="363" actId="478"/>
          <ac:spMkLst>
            <pc:docMk/>
            <pc:sldMk cId="1152824791" sldId="270"/>
            <ac:spMk id="3" creationId="{A07147D5-DA01-47B8-8A38-97AF9D36E8D5}"/>
          </ac:spMkLst>
        </pc:spChg>
        <pc:spChg chg="add mod">
          <ac:chgData name="Kevin DeRudder" userId="b8db0611-c7c8-4114-b23c-d54441a090d5" providerId="ADAL" clId="{9D3A542D-FD2A-43C3-84C5-5789E61393C0}" dt="2018-12-19T14:58:12.223" v="372" actId="1076"/>
          <ac:spMkLst>
            <pc:docMk/>
            <pc:sldMk cId="1152824791" sldId="270"/>
            <ac:spMk id="5" creationId="{E8C5B4C8-9558-4AB4-A9F5-7F72F3CDCC18}"/>
          </ac:spMkLst>
        </pc:spChg>
        <pc:picChg chg="add mod">
          <ac:chgData name="Kevin DeRudder" userId="b8db0611-c7c8-4114-b23c-d54441a090d5" providerId="ADAL" clId="{9D3A542D-FD2A-43C3-84C5-5789E61393C0}" dt="2018-12-19T14:58:10.252" v="371" actId="1076"/>
          <ac:picMkLst>
            <pc:docMk/>
            <pc:sldMk cId="1152824791" sldId="270"/>
            <ac:picMk id="4" creationId="{1A6CA530-A849-4656-84A7-DE79A41C312C}"/>
          </ac:picMkLst>
        </pc:picChg>
      </pc:sldChg>
      <pc:sldChg chg="del">
        <pc:chgData name="Kevin DeRudder" userId="b8db0611-c7c8-4114-b23c-d54441a090d5" providerId="ADAL" clId="{9D3A542D-FD2A-43C3-84C5-5789E61393C0}" dt="2018-12-19T14:30:00.630" v="52" actId="2696"/>
        <pc:sldMkLst>
          <pc:docMk/>
          <pc:sldMk cId="3198058183" sldId="270"/>
        </pc:sldMkLst>
      </pc:sldChg>
      <pc:sldChg chg="addSp delSp modSp add">
        <pc:chgData name="Kevin DeRudder" userId="b8db0611-c7c8-4114-b23c-d54441a090d5" providerId="ADAL" clId="{9D3A542D-FD2A-43C3-84C5-5789E61393C0}" dt="2018-12-19T14:59:35.280" v="407" actId="20577"/>
        <pc:sldMkLst>
          <pc:docMk/>
          <pc:sldMk cId="459263050" sldId="271"/>
        </pc:sldMkLst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2" creationId="{03E1EC2E-E394-4275-8754-EDC4DDD1ECEA}"/>
          </ac:spMkLst>
        </pc:spChg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3" creationId="{FE477E51-1769-4F23-9C0D-3284366B87B4}"/>
          </ac:spMkLst>
        </pc:spChg>
        <pc:spChg chg="add mod">
          <ac:chgData name="Kevin DeRudder" userId="b8db0611-c7c8-4114-b23c-d54441a090d5" providerId="ADAL" clId="{9D3A542D-FD2A-43C3-84C5-5789E61393C0}" dt="2018-12-19T14:59:23.656" v="386" actId="20577"/>
          <ac:spMkLst>
            <pc:docMk/>
            <pc:sldMk cId="459263050" sldId="271"/>
            <ac:spMk id="4" creationId="{0EFDC908-F8B0-485D-8B80-C765DC74291B}"/>
          </ac:spMkLst>
        </pc:spChg>
        <pc:spChg chg="add mod">
          <ac:chgData name="Kevin DeRudder" userId="b8db0611-c7c8-4114-b23c-d54441a090d5" providerId="ADAL" clId="{9D3A542D-FD2A-43C3-84C5-5789E61393C0}" dt="2018-12-19T14:59:33.721" v="406" actId="1076"/>
          <ac:spMkLst>
            <pc:docMk/>
            <pc:sldMk cId="459263050" sldId="271"/>
            <ac:spMk id="5" creationId="{B8BE17F8-C6B1-4839-8B99-2FEFF56FD993}"/>
          </ac:spMkLst>
        </pc:spChg>
        <pc:spChg chg="add mod">
          <ac:chgData name="Kevin DeRudder" userId="b8db0611-c7c8-4114-b23c-d54441a090d5" providerId="ADAL" clId="{9D3A542D-FD2A-43C3-84C5-5789E61393C0}" dt="2018-12-19T14:59:35.280" v="407" actId="20577"/>
          <ac:spMkLst>
            <pc:docMk/>
            <pc:sldMk cId="459263050" sldId="271"/>
            <ac:spMk id="6" creationId="{1B3E830D-1622-4EA0-9241-DCE81D025B66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4" actId="2696"/>
        <pc:sldMkLst>
          <pc:docMk/>
          <pc:sldMk cId="2385958405" sldId="271"/>
        </pc:sldMkLst>
      </pc:sldChg>
      <pc:sldChg chg="addSp delSp modSp add">
        <pc:chgData name="Kevin DeRudder" userId="b8db0611-c7c8-4114-b23c-d54441a090d5" providerId="ADAL" clId="{9D3A542D-FD2A-43C3-84C5-5789E61393C0}" dt="2018-12-19T15:03:33.357" v="615" actId="14100"/>
        <pc:sldMkLst>
          <pc:docMk/>
          <pc:sldMk cId="268563880" sldId="272"/>
        </pc:sldMkLst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2" creationId="{F1FE1950-20B8-4886-9AB9-E78D911B3038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3" creationId="{7E3CE755-F7FD-4CB3-B5A3-E41ED21B3FB1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4" creationId="{301AD605-7271-43A8-A96B-B1AE0DA3D6EB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5" creationId="{B568E0C0-3515-4F64-AB65-73AC6F174221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6" creationId="{5C538ED2-5C72-4DE1-A740-3AE87741397D}"/>
          </ac:spMkLst>
        </pc:spChg>
        <pc:spChg chg="add mod">
          <ac:chgData name="Kevin DeRudder" userId="b8db0611-c7c8-4114-b23c-d54441a090d5" providerId="ADAL" clId="{9D3A542D-FD2A-43C3-84C5-5789E61393C0}" dt="2018-12-19T15:00:15.699" v="423" actId="20577"/>
          <ac:spMkLst>
            <pc:docMk/>
            <pc:sldMk cId="268563880" sldId="272"/>
            <ac:spMk id="7" creationId="{69BAF186-4585-41E0-A078-6A2E4B763D4D}"/>
          </ac:spMkLst>
        </pc:spChg>
        <pc:spChg chg="add mod">
          <ac:chgData name="Kevin DeRudder" userId="b8db0611-c7c8-4114-b23c-d54441a090d5" providerId="ADAL" clId="{9D3A542D-FD2A-43C3-84C5-5789E61393C0}" dt="2018-12-19T15:03:25.661" v="612" actId="6549"/>
          <ac:spMkLst>
            <pc:docMk/>
            <pc:sldMk cId="268563880" sldId="272"/>
            <ac:spMk id="8" creationId="{E785F999-DE66-4424-AD90-816E86FED240}"/>
          </ac:spMkLst>
        </pc:spChg>
        <pc:spChg chg="add mod">
          <ac:chgData name="Kevin DeRudder" userId="b8db0611-c7c8-4114-b23c-d54441a090d5" providerId="ADAL" clId="{9D3A542D-FD2A-43C3-84C5-5789E61393C0}" dt="2018-12-19T15:03:28.974" v="613" actId="1076"/>
          <ac:spMkLst>
            <pc:docMk/>
            <pc:sldMk cId="268563880" sldId="272"/>
            <ac:spMk id="9" creationId="{939B336B-8CA8-45A6-97CC-9E24630F0C56}"/>
          </ac:spMkLst>
        </pc:spChg>
        <pc:spChg chg="add mod">
          <ac:chgData name="Kevin DeRudder" userId="b8db0611-c7c8-4114-b23c-d54441a090d5" providerId="ADAL" clId="{9D3A542D-FD2A-43C3-84C5-5789E61393C0}" dt="2018-12-19T15:03:33.357" v="615" actId="14100"/>
          <ac:spMkLst>
            <pc:docMk/>
            <pc:sldMk cId="268563880" sldId="272"/>
            <ac:spMk id="10" creationId="{0AA12D10-5B8B-4C5D-B18A-6F6EA5D328E4}"/>
          </ac:spMkLst>
        </pc:spChg>
      </pc:sldChg>
      <pc:sldChg chg="del">
        <pc:chgData name="Kevin DeRudder" userId="b8db0611-c7c8-4114-b23c-d54441a090d5" providerId="ADAL" clId="{9D3A542D-FD2A-43C3-84C5-5789E61393C0}" dt="2018-12-19T14:30:00.662" v="55" actId="2696"/>
        <pc:sldMkLst>
          <pc:docMk/>
          <pc:sldMk cId="689621427" sldId="272"/>
        </pc:sldMkLst>
      </pc:sldChg>
      <pc:sldChg chg="addSp delSp modSp add addCm">
        <pc:chgData name="Kevin DeRudder" userId="b8db0611-c7c8-4114-b23c-d54441a090d5" providerId="ADAL" clId="{9D3A542D-FD2A-43C3-84C5-5789E61393C0}" dt="2018-12-20T08:36:14.517" v="741" actId="1076"/>
        <pc:sldMkLst>
          <pc:docMk/>
          <pc:sldMk cId="942952951" sldId="273"/>
        </pc:sldMkLst>
        <pc:spChg chg="mod">
          <ac:chgData name="Kevin DeRudder" userId="b8db0611-c7c8-4114-b23c-d54441a090d5" providerId="ADAL" clId="{9D3A542D-FD2A-43C3-84C5-5789E61393C0}" dt="2018-12-20T08:27:05.939" v="648" actId="20577"/>
          <ac:spMkLst>
            <pc:docMk/>
            <pc:sldMk cId="942952951" sldId="273"/>
            <ac:spMk id="2" creationId="{ACE1F633-D85B-474A-8D98-2606A0787CF4}"/>
          </ac:spMkLst>
        </pc:spChg>
        <pc:spChg chg="del">
          <ac:chgData name="Kevin DeRudder" userId="b8db0611-c7c8-4114-b23c-d54441a090d5" providerId="ADAL" clId="{9D3A542D-FD2A-43C3-84C5-5789E61393C0}" dt="2018-12-20T08:27:08.656" v="649" actId="478"/>
          <ac:spMkLst>
            <pc:docMk/>
            <pc:sldMk cId="942952951" sldId="273"/>
            <ac:spMk id="3" creationId="{36ADD699-0587-48BF-8B3B-B62A64BAD7E8}"/>
          </ac:spMkLst>
        </pc:spChg>
        <pc:spChg chg="add mod">
          <ac:chgData name="Kevin DeRudder" userId="b8db0611-c7c8-4114-b23c-d54441a090d5" providerId="ADAL" clId="{9D3A542D-FD2A-43C3-84C5-5789E61393C0}" dt="2018-12-20T08:32:01.573" v="672" actId="14861"/>
          <ac:spMkLst>
            <pc:docMk/>
            <pc:sldMk cId="942952951" sldId="273"/>
            <ac:spMk id="5" creationId="{8E2BB7EE-DB65-488D-891D-863CF1A87ACE}"/>
          </ac:spMkLst>
        </pc:spChg>
        <pc:spChg chg="add mod">
          <ac:chgData name="Kevin DeRudder" userId="b8db0611-c7c8-4114-b23c-d54441a090d5" providerId="ADAL" clId="{9D3A542D-FD2A-43C3-84C5-5789E61393C0}" dt="2018-12-20T08:36:14.517" v="741" actId="1076"/>
          <ac:spMkLst>
            <pc:docMk/>
            <pc:sldMk cId="942952951" sldId="273"/>
            <ac:spMk id="6" creationId="{57DE2786-FC25-4680-9652-C5D71A9C4E3F}"/>
          </ac:spMkLst>
        </pc:spChg>
        <pc:picChg chg="add mod">
          <ac:chgData name="Kevin DeRudder" userId="b8db0611-c7c8-4114-b23c-d54441a090d5" providerId="ADAL" clId="{9D3A542D-FD2A-43C3-84C5-5789E61393C0}" dt="2018-12-20T08:29:57.183" v="653" actId="1440"/>
          <ac:picMkLst>
            <pc:docMk/>
            <pc:sldMk cId="942952951" sldId="273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8" actId="2696"/>
        <pc:sldMkLst>
          <pc:docMk/>
          <pc:sldMk cId="1221642203" sldId="273"/>
        </pc:sldMkLst>
      </pc:sldChg>
      <pc:sldChg chg="del">
        <pc:chgData name="Kevin DeRudder" userId="b8db0611-c7c8-4114-b23c-d54441a090d5" providerId="ADAL" clId="{9D3A542D-FD2A-43C3-84C5-5789E61393C0}" dt="2018-12-19T14:30:00.693" v="59" actId="2696"/>
        <pc:sldMkLst>
          <pc:docMk/>
          <pc:sldMk cId="2294112070" sldId="274"/>
        </pc:sldMkLst>
      </pc:sldChg>
      <pc:sldChg chg="addSp delSp modSp add">
        <pc:chgData name="Kevin DeRudder" userId="b8db0611-c7c8-4114-b23c-d54441a090d5" providerId="ADAL" clId="{9D3A542D-FD2A-43C3-84C5-5789E61393C0}" dt="2018-12-20T08:36:35.920" v="809" actId="20577"/>
        <pc:sldMkLst>
          <pc:docMk/>
          <pc:sldMk cId="3587696474" sldId="274"/>
        </pc:sldMkLst>
        <pc:spChg chg="add mod">
          <ac:chgData name="Kevin DeRudder" userId="b8db0611-c7c8-4114-b23c-d54441a090d5" providerId="ADAL" clId="{9D3A542D-FD2A-43C3-84C5-5789E61393C0}" dt="2018-12-20T08:36:35.920" v="809" actId="20577"/>
          <ac:spMkLst>
            <pc:docMk/>
            <pc:sldMk cId="3587696474" sldId="274"/>
            <ac:spMk id="5" creationId="{FF0B007B-AEBD-4254-A9D6-FAEA892EA9AD}"/>
          </ac:spMkLst>
        </pc:spChg>
        <pc:picChg chg="add mod ord">
          <ac:chgData name="Kevin DeRudder" userId="b8db0611-c7c8-4114-b23c-d54441a090d5" providerId="ADAL" clId="{9D3A542D-FD2A-43C3-84C5-5789E61393C0}" dt="2018-12-20T08:30:56.685" v="661" actId="1440"/>
          <ac:picMkLst>
            <pc:docMk/>
            <pc:sldMk cId="3587696474" sldId="274"/>
            <ac:picMk id="3" creationId="{5EF85C18-580D-4D2D-9D70-94B2A5637848}"/>
          </ac:picMkLst>
        </pc:picChg>
        <pc:picChg chg="del">
          <ac:chgData name="Kevin DeRudder" userId="b8db0611-c7c8-4114-b23c-d54441a090d5" providerId="ADAL" clId="{9D3A542D-FD2A-43C3-84C5-5789E61393C0}" dt="2018-12-20T08:30:51.652" v="660" actId="478"/>
          <ac:picMkLst>
            <pc:docMk/>
            <pc:sldMk cId="3587696474" sldId="274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93" v="60" actId="2696"/>
        <pc:sldMkLst>
          <pc:docMk/>
          <pc:sldMk cId="1284075169" sldId="275"/>
        </pc:sldMkLst>
      </pc:sldChg>
      <pc:sldChg chg="addSp delSp modSp add">
        <pc:chgData name="Kevin DeRudder" userId="b8db0611-c7c8-4114-b23c-d54441a090d5" providerId="ADAL" clId="{9D3A542D-FD2A-43C3-84C5-5789E61393C0}" dt="2018-12-20T08:37:32.792" v="867" actId="14100"/>
        <pc:sldMkLst>
          <pc:docMk/>
          <pc:sldMk cId="2039632564" sldId="275"/>
        </pc:sldMkLst>
        <pc:spChg chg="add mod">
          <ac:chgData name="Kevin DeRudder" userId="b8db0611-c7c8-4114-b23c-d54441a090d5" providerId="ADAL" clId="{9D3A542D-FD2A-43C3-84C5-5789E61393C0}" dt="2018-12-20T08:37:11.642" v="842" actId="14100"/>
          <ac:spMkLst>
            <pc:docMk/>
            <pc:sldMk cId="2039632564" sldId="275"/>
            <ac:spMk id="5" creationId="{94378CBB-F49E-491D-9758-F1C29FD990D6}"/>
          </ac:spMkLst>
        </pc:spChg>
        <pc:spChg chg="add mod">
          <ac:chgData name="Kevin DeRudder" userId="b8db0611-c7c8-4114-b23c-d54441a090d5" providerId="ADAL" clId="{9D3A542D-FD2A-43C3-84C5-5789E61393C0}" dt="2018-12-20T08:37:32.792" v="867" actId="14100"/>
          <ac:spMkLst>
            <pc:docMk/>
            <pc:sldMk cId="2039632564" sldId="275"/>
            <ac:spMk id="6" creationId="{D671E960-556F-4288-8184-FD8006C637BF}"/>
          </ac:spMkLst>
        </pc:spChg>
        <pc:picChg chg="add mod ord">
          <ac:chgData name="Kevin DeRudder" userId="b8db0611-c7c8-4114-b23c-d54441a090d5" providerId="ADAL" clId="{9D3A542D-FD2A-43C3-84C5-5789E61393C0}" dt="2018-12-20T08:31:33.749" v="668" actId="1440"/>
          <ac:picMkLst>
            <pc:docMk/>
            <pc:sldMk cId="2039632564" sldId="275"/>
            <ac:picMk id="3" creationId="{830BF344-7B20-4697-92C0-AB78F528EC20}"/>
          </ac:picMkLst>
        </pc:picChg>
        <pc:picChg chg="del">
          <ac:chgData name="Kevin DeRudder" userId="b8db0611-c7c8-4114-b23c-d54441a090d5" providerId="ADAL" clId="{9D3A542D-FD2A-43C3-84C5-5789E61393C0}" dt="2018-12-20T08:31:30.404" v="667" actId="478"/>
          <ac:picMkLst>
            <pc:docMk/>
            <pc:sldMk cId="2039632564" sldId="275"/>
            <ac:picMk id="4" creationId="{56CFB6D2-C882-49F6-B26E-F0B4AD1C6055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38:22.104" v="920" actId="1076"/>
        <pc:sldMkLst>
          <pc:docMk/>
          <pc:sldMk cId="1652141090" sldId="276"/>
        </pc:sldMkLst>
        <pc:spChg chg="add mod">
          <ac:chgData name="Kevin DeRudder" userId="b8db0611-c7c8-4114-b23c-d54441a090d5" providerId="ADAL" clId="{9D3A542D-FD2A-43C3-84C5-5789E61393C0}" dt="2018-12-20T08:38:22.104" v="920" actId="1076"/>
          <ac:spMkLst>
            <pc:docMk/>
            <pc:sldMk cId="1652141090" sldId="276"/>
            <ac:spMk id="5" creationId="{2EAE0A65-76C4-4C5B-BFF1-DE5D6726B9D6}"/>
          </ac:spMkLst>
        </pc:spChg>
        <pc:picChg chg="del">
          <ac:chgData name="Kevin DeRudder" userId="b8db0611-c7c8-4114-b23c-d54441a090d5" providerId="ADAL" clId="{9D3A542D-FD2A-43C3-84C5-5789E61393C0}" dt="2018-12-20T08:33:37.106" v="678" actId="478"/>
          <ac:picMkLst>
            <pc:docMk/>
            <pc:sldMk cId="1652141090" sldId="276"/>
            <ac:picMk id="3" creationId="{830BF344-7B20-4697-92C0-AB78F528EC20}"/>
          </ac:picMkLst>
        </pc:picChg>
        <pc:picChg chg="add mod ord">
          <ac:chgData name="Kevin DeRudder" userId="b8db0611-c7c8-4114-b23c-d54441a090d5" providerId="ADAL" clId="{9D3A542D-FD2A-43C3-84C5-5789E61393C0}" dt="2018-12-20T08:33:40.264" v="679" actId="1440"/>
          <ac:picMkLst>
            <pc:docMk/>
            <pc:sldMk cId="1652141090" sldId="276"/>
            <ac:picMk id="4" creationId="{2AC3E65F-B300-4FD5-AD82-2CD92541EB91}"/>
          </ac:picMkLst>
        </pc:picChg>
      </pc:sldChg>
      <pc:sldChg chg="del">
        <pc:chgData name="Kevin DeRudder" userId="b8db0611-c7c8-4114-b23c-d54441a090d5" providerId="ADAL" clId="{9D3A542D-FD2A-43C3-84C5-5789E61393C0}" dt="2018-12-19T14:30:00.709" v="61" actId="2696"/>
        <pc:sldMkLst>
          <pc:docMk/>
          <pc:sldMk cId="2722111929" sldId="276"/>
        </pc:sldMkLst>
      </pc:sldChg>
      <pc:sldChg chg="del">
        <pc:chgData name="Kevin DeRudder" userId="b8db0611-c7c8-4114-b23c-d54441a090d5" providerId="ADAL" clId="{9D3A542D-FD2A-43C3-84C5-5789E61393C0}" dt="2018-12-19T14:30:00.725" v="62" actId="2696"/>
        <pc:sldMkLst>
          <pc:docMk/>
          <pc:sldMk cId="2627182239" sldId="277"/>
        </pc:sldMkLst>
      </pc:sldChg>
      <pc:sldChg chg="addSp delSp modSp add">
        <pc:chgData name="Kevin DeRudder" userId="b8db0611-c7c8-4114-b23c-d54441a090d5" providerId="ADAL" clId="{9D3A542D-FD2A-43C3-84C5-5789E61393C0}" dt="2018-12-20T08:38:46.565" v="926" actId="20577"/>
        <pc:sldMkLst>
          <pc:docMk/>
          <pc:sldMk cId="3809235253" sldId="277"/>
        </pc:sldMkLst>
        <pc:spChg chg="add mod">
          <ac:chgData name="Kevin DeRudder" userId="b8db0611-c7c8-4114-b23c-d54441a090d5" providerId="ADAL" clId="{9D3A542D-FD2A-43C3-84C5-5789E61393C0}" dt="2018-12-20T08:38:46.565" v="926" actId="20577"/>
          <ac:spMkLst>
            <pc:docMk/>
            <pc:sldMk cId="3809235253" sldId="277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34:51.412" v="686" actId="1440"/>
          <ac:picMkLst>
            <pc:docMk/>
            <pc:sldMk cId="3809235253" sldId="277"/>
            <ac:picMk id="3" creationId="{6F6D32AB-F88E-41DA-8DBC-C455D69261F4}"/>
          </ac:picMkLst>
        </pc:picChg>
        <pc:picChg chg="del">
          <ac:chgData name="Kevin DeRudder" userId="b8db0611-c7c8-4114-b23c-d54441a090d5" providerId="ADAL" clId="{9D3A542D-FD2A-43C3-84C5-5789E61393C0}" dt="2018-12-20T08:34:47.538" v="685" actId="478"/>
          <ac:picMkLst>
            <pc:docMk/>
            <pc:sldMk cId="3809235253" sldId="277"/>
            <ac:picMk id="4" creationId="{2AC3E65F-B300-4FD5-AD82-2CD92541EB91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40:22.241" v="1003" actId="1076"/>
        <pc:sldMkLst>
          <pc:docMk/>
          <pc:sldMk cId="2130022221" sldId="278"/>
        </pc:sldMkLst>
        <pc:spChg chg="mod">
          <ac:chgData name="Kevin DeRudder" userId="b8db0611-c7c8-4114-b23c-d54441a090d5" providerId="ADAL" clId="{9D3A542D-FD2A-43C3-84C5-5789E61393C0}" dt="2018-12-20T08:40:22.241" v="1003" actId="1076"/>
          <ac:spMkLst>
            <pc:docMk/>
            <pc:sldMk cId="2130022221" sldId="278"/>
            <ac:spMk id="5" creationId="{5F456DEB-0715-4F9F-916A-CDCFF6453103}"/>
          </ac:spMkLst>
        </pc:spChg>
        <pc:picChg chg="del">
          <ac:chgData name="Kevin DeRudder" userId="b8db0611-c7c8-4114-b23c-d54441a090d5" providerId="ADAL" clId="{9D3A542D-FD2A-43C3-84C5-5789E61393C0}" dt="2018-12-20T08:39:51.306" v="932" actId="478"/>
          <ac:picMkLst>
            <pc:docMk/>
            <pc:sldMk cId="2130022221" sldId="278"/>
            <ac:picMk id="3" creationId="{6F6D32AB-F88E-41DA-8DBC-C455D69261F4}"/>
          </ac:picMkLst>
        </pc:picChg>
        <pc:picChg chg="add mod ord">
          <ac:chgData name="Kevin DeRudder" userId="b8db0611-c7c8-4114-b23c-d54441a090d5" providerId="ADAL" clId="{9D3A542D-FD2A-43C3-84C5-5789E61393C0}" dt="2018-12-20T08:39:49.619" v="931" actId="167"/>
          <ac:picMkLst>
            <pc:docMk/>
            <pc:sldMk cId="2130022221" sldId="278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25" v="63" actId="2696"/>
        <pc:sldMkLst>
          <pc:docMk/>
          <pc:sldMk cId="3961441394" sldId="278"/>
        </pc:sldMkLst>
      </pc:sldChg>
      <pc:sldChg chg="del">
        <pc:chgData name="Kevin DeRudder" userId="b8db0611-c7c8-4114-b23c-d54441a090d5" providerId="ADAL" clId="{9D3A542D-FD2A-43C3-84C5-5789E61393C0}" dt="2018-12-19T14:30:00.740" v="64" actId="2696"/>
        <pc:sldMkLst>
          <pc:docMk/>
          <pc:sldMk cId="3805922776" sldId="279"/>
        </pc:sldMkLst>
      </pc:sldChg>
      <pc:sldChg chg="addSp delSp modSp add">
        <pc:chgData name="Kevin DeRudder" userId="b8db0611-c7c8-4114-b23c-d54441a090d5" providerId="ADAL" clId="{9D3A542D-FD2A-43C3-84C5-5789E61393C0}" dt="2018-12-20T08:41:15.466" v="1012" actId="478"/>
        <pc:sldMkLst>
          <pc:docMk/>
          <pc:sldMk cId="4149996897" sldId="279"/>
        </pc:sldMkLst>
        <pc:spChg chg="del">
          <ac:chgData name="Kevin DeRudder" userId="b8db0611-c7c8-4114-b23c-d54441a090d5" providerId="ADAL" clId="{9D3A542D-FD2A-43C3-84C5-5789E61393C0}" dt="2018-12-20T08:41:14.841" v="1011" actId="478"/>
          <ac:spMkLst>
            <pc:docMk/>
            <pc:sldMk cId="4149996897" sldId="279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41:12.305" v="1010" actId="167"/>
          <ac:picMkLst>
            <pc:docMk/>
            <pc:sldMk cId="4149996897" sldId="279"/>
            <ac:picMk id="3" creationId="{59C26EA0-42C5-4664-823C-A1B3DCE3FA6A}"/>
          </ac:picMkLst>
        </pc:picChg>
        <pc:picChg chg="del">
          <ac:chgData name="Kevin DeRudder" userId="b8db0611-c7c8-4114-b23c-d54441a090d5" providerId="ADAL" clId="{9D3A542D-FD2A-43C3-84C5-5789E61393C0}" dt="2018-12-20T08:41:15.466" v="1012" actId="478"/>
          <ac:picMkLst>
            <pc:docMk/>
            <pc:sldMk cId="4149996897" sldId="279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40" v="65" actId="2696"/>
        <pc:sldMkLst>
          <pc:docMk/>
          <pc:sldMk cId="305346901" sldId="280"/>
        </pc:sldMkLst>
      </pc:sldChg>
      <pc:sldChg chg="modSp add">
        <pc:chgData name="Kevin DeRudder" userId="b8db0611-c7c8-4114-b23c-d54441a090d5" providerId="ADAL" clId="{9D3A542D-FD2A-43C3-84C5-5789E61393C0}" dt="2018-12-20T08:55:17.709" v="1192" actId="20577"/>
        <pc:sldMkLst>
          <pc:docMk/>
          <pc:sldMk cId="1038774462" sldId="280"/>
        </pc:sldMkLst>
        <pc:spChg chg="mod">
          <ac:chgData name="Kevin DeRudder" userId="b8db0611-c7c8-4114-b23c-d54441a090d5" providerId="ADAL" clId="{9D3A542D-FD2A-43C3-84C5-5789E61393C0}" dt="2018-12-20T08:55:17.709" v="1192" actId="20577"/>
          <ac:spMkLst>
            <pc:docMk/>
            <pc:sldMk cId="1038774462" sldId="280"/>
            <ac:spMk id="5" creationId="{B8BE17F8-C6B1-4839-8B99-2FEFF56FD993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8:54:44.233" v="1163" actId="1036"/>
        <pc:sldMkLst>
          <pc:docMk/>
          <pc:sldMk cId="1625979998" sldId="281"/>
        </pc:sldMkLst>
        <pc:spChg chg="del">
          <ac:chgData name="Kevin DeRudder" userId="b8db0611-c7c8-4114-b23c-d54441a090d5" providerId="ADAL" clId="{9D3A542D-FD2A-43C3-84C5-5789E61393C0}" dt="2018-12-20T08:43:03.059" v="1027" actId="478"/>
          <ac:spMkLst>
            <pc:docMk/>
            <pc:sldMk cId="1625979998" sldId="281"/>
            <ac:spMk id="2" creationId="{CB959A9E-1917-4757-92BB-F739DD9DFBD3}"/>
          </ac:spMkLst>
        </pc:spChg>
        <pc:spChg chg="del">
          <ac:chgData name="Kevin DeRudder" userId="b8db0611-c7c8-4114-b23c-d54441a090d5" providerId="ADAL" clId="{9D3A542D-FD2A-43C3-84C5-5789E61393C0}" dt="2018-12-20T08:43:00.810" v="1026" actId="478"/>
          <ac:spMkLst>
            <pc:docMk/>
            <pc:sldMk cId="1625979998" sldId="281"/>
            <ac:spMk id="3" creationId="{EF09BF16-8A46-47FA-B398-1E39AC43AC1E}"/>
          </ac:spMkLst>
        </pc:spChg>
        <pc:spChg chg="add del mod">
          <ac:chgData name="Kevin DeRudder" userId="b8db0611-c7c8-4114-b23c-d54441a090d5" providerId="ADAL" clId="{9D3A542D-FD2A-43C3-84C5-5789E61393C0}" dt="2018-12-20T08:53:50.835" v="1088" actId="478"/>
          <ac:spMkLst>
            <pc:docMk/>
            <pc:sldMk cId="1625979998" sldId="281"/>
            <ac:spMk id="8" creationId="{AC108E48-D3D1-4D53-A033-D160EB6039FD}"/>
          </ac:spMkLst>
        </pc:spChg>
        <pc:spChg chg="add mod">
          <ac:chgData name="Kevin DeRudder" userId="b8db0611-c7c8-4114-b23c-d54441a090d5" providerId="ADAL" clId="{9D3A542D-FD2A-43C3-84C5-5789E61393C0}" dt="2018-12-20T08:54:44.233" v="1163" actId="1036"/>
          <ac:spMkLst>
            <pc:docMk/>
            <pc:sldMk cId="1625979998" sldId="281"/>
            <ac:spMk id="9" creationId="{FA1454E7-B823-4D07-82BF-B6D04DA7FD16}"/>
          </ac:spMkLst>
        </pc:spChg>
        <pc:picChg chg="add mod">
          <ac:chgData name="Kevin DeRudder" userId="b8db0611-c7c8-4114-b23c-d54441a090d5" providerId="ADAL" clId="{9D3A542D-FD2A-43C3-84C5-5789E61393C0}" dt="2018-12-20T08:43:05.928" v="1029" actId="1076"/>
          <ac:picMkLst>
            <pc:docMk/>
            <pc:sldMk cId="1625979998" sldId="281"/>
            <ac:picMk id="4" creationId="{31592346-A09A-4E48-B409-47A8A51FA31A}"/>
          </ac:picMkLst>
        </pc:picChg>
        <pc:picChg chg="add del mod">
          <ac:chgData name="Kevin DeRudder" userId="b8db0611-c7c8-4114-b23c-d54441a090d5" providerId="ADAL" clId="{9D3A542D-FD2A-43C3-84C5-5789E61393C0}" dt="2018-12-20T08:53:48.957" v="1087" actId="478"/>
          <ac:picMkLst>
            <pc:docMk/>
            <pc:sldMk cId="1625979998" sldId="281"/>
            <ac:picMk id="7" creationId="{D4C47ED1-0F59-4929-82CB-8B48F917624B}"/>
          </ac:picMkLst>
        </pc:picChg>
        <pc:cxnChg chg="add mod">
          <ac:chgData name="Kevin DeRudder" userId="b8db0611-c7c8-4114-b23c-d54441a090d5" providerId="ADAL" clId="{9D3A542D-FD2A-43C3-84C5-5789E61393C0}" dt="2018-12-20T08:43:31.180" v="1031" actId="14861"/>
          <ac:cxnSpMkLst>
            <pc:docMk/>
            <pc:sldMk cId="1625979998" sldId="281"/>
            <ac:cxnSpMk id="6" creationId="{F82BD2F8-6EBA-4E8F-8DF1-10CB7D259C4C}"/>
          </ac:cxnSpMkLst>
        </pc:cxnChg>
      </pc:sldChg>
      <pc:sldChg chg="del">
        <pc:chgData name="Kevin DeRudder" userId="b8db0611-c7c8-4114-b23c-d54441a090d5" providerId="ADAL" clId="{9D3A542D-FD2A-43C3-84C5-5789E61393C0}" dt="2018-12-19T14:30:00.757" v="66" actId="2696"/>
        <pc:sldMkLst>
          <pc:docMk/>
          <pc:sldMk cId="2344645527" sldId="281"/>
        </pc:sldMkLst>
      </pc:sldChg>
      <pc:sldChg chg="del">
        <pc:chgData name="Kevin DeRudder" userId="b8db0611-c7c8-4114-b23c-d54441a090d5" providerId="ADAL" clId="{9D3A542D-FD2A-43C3-84C5-5789E61393C0}" dt="2018-12-19T14:30:00.757" v="67" actId="2696"/>
        <pc:sldMkLst>
          <pc:docMk/>
          <pc:sldMk cId="3134840007" sldId="282"/>
        </pc:sldMkLst>
      </pc:sldChg>
      <pc:sldChg chg="addSp delSp modSp add setBg">
        <pc:chgData name="Kevin DeRudder" userId="b8db0611-c7c8-4114-b23c-d54441a090d5" providerId="ADAL" clId="{9D3A542D-FD2A-43C3-84C5-5789E61393C0}" dt="2018-12-20T08:53:44.050" v="1085" actId="1076"/>
        <pc:sldMkLst>
          <pc:docMk/>
          <pc:sldMk cId="3975991260" sldId="282"/>
        </pc:sldMkLst>
        <pc:spChg chg="mod">
          <ac:chgData name="Kevin DeRudder" userId="b8db0611-c7c8-4114-b23c-d54441a090d5" providerId="ADAL" clId="{9D3A542D-FD2A-43C3-84C5-5789E61393C0}" dt="2018-12-20T08:53:44.050" v="1085" actId="1076"/>
          <ac:spMkLst>
            <pc:docMk/>
            <pc:sldMk cId="3975991260" sldId="282"/>
            <ac:spMk id="8" creationId="{AC108E48-D3D1-4D53-A033-D160EB6039FD}"/>
          </ac:spMkLst>
        </pc:spChg>
        <pc:picChg chg="add mod">
          <ac:chgData name="Kevin DeRudder" userId="b8db0611-c7c8-4114-b23c-d54441a090d5" providerId="ADAL" clId="{9D3A542D-FD2A-43C3-84C5-5789E61393C0}" dt="2018-12-20T08:53:24.758" v="1084" actId="1038"/>
          <ac:picMkLst>
            <pc:docMk/>
            <pc:sldMk cId="3975991260" sldId="282"/>
            <ac:picMk id="2" creationId="{931BE8AA-40D7-4984-AB92-02D9B5287D34}"/>
          </ac:picMkLst>
        </pc:picChg>
        <pc:picChg chg="del">
          <ac:chgData name="Kevin DeRudder" userId="b8db0611-c7c8-4114-b23c-d54441a090d5" providerId="ADAL" clId="{9D3A542D-FD2A-43C3-84C5-5789E61393C0}" dt="2018-12-20T08:51:56.502" v="1062" actId="478"/>
          <ac:picMkLst>
            <pc:docMk/>
            <pc:sldMk cId="3975991260" sldId="282"/>
            <ac:picMk id="7" creationId="{D4C47ED1-0F59-4929-82CB-8B48F917624B}"/>
          </ac:picMkLst>
        </pc:picChg>
        <pc:picChg chg="add del ord">
          <ac:chgData name="Kevin DeRudder" userId="b8db0611-c7c8-4114-b23c-d54441a090d5" providerId="ADAL" clId="{9D3A542D-FD2A-43C3-84C5-5789E61393C0}" dt="2018-12-20T08:53:13.511" v="1080" actId="478"/>
          <ac:picMkLst>
            <pc:docMk/>
            <pc:sldMk cId="3975991260" sldId="282"/>
            <ac:picMk id="9" creationId="{C2AAB979-7E06-45EA-AD21-2FBCC7E66599}"/>
          </ac:picMkLst>
        </pc:picChg>
      </pc:sldChg>
      <pc:sldChg chg="del">
        <pc:chgData name="Kevin DeRudder" userId="b8db0611-c7c8-4114-b23c-d54441a090d5" providerId="ADAL" clId="{9D3A542D-FD2A-43C3-84C5-5789E61393C0}" dt="2018-12-19T14:30:00.772" v="68" actId="2696"/>
        <pc:sldMkLst>
          <pc:docMk/>
          <pc:sldMk cId="402646548" sldId="283"/>
        </pc:sldMkLst>
      </pc:sldChg>
      <pc:sldChg chg="add setBg">
        <pc:chgData name="Kevin DeRudder" userId="b8db0611-c7c8-4114-b23c-d54441a090d5" providerId="ADAL" clId="{9D3A542D-FD2A-43C3-84C5-5789E61393C0}" dt="2018-12-20T08:53:46.816" v="1086"/>
        <pc:sldMkLst>
          <pc:docMk/>
          <pc:sldMk cId="1252019033" sldId="283"/>
        </pc:sldMkLst>
      </pc:sldChg>
      <pc:sldChg chg="del">
        <pc:chgData name="Kevin DeRudder" userId="b8db0611-c7c8-4114-b23c-d54441a090d5" providerId="ADAL" clId="{9D3A542D-FD2A-43C3-84C5-5789E61393C0}" dt="2018-12-19T14:30:00.772" v="69" actId="2696"/>
        <pc:sldMkLst>
          <pc:docMk/>
          <pc:sldMk cId="1237955361" sldId="284"/>
        </pc:sldMkLst>
      </pc:sldChg>
      <pc:sldChg chg="add">
        <pc:chgData name="Kevin DeRudder" userId="b8db0611-c7c8-4114-b23c-d54441a090d5" providerId="ADAL" clId="{9D3A542D-FD2A-43C3-84C5-5789E61393C0}" dt="2018-12-20T08:55:11.089" v="1164"/>
        <pc:sldMkLst>
          <pc:docMk/>
          <pc:sldMk cId="2564751531" sldId="284"/>
        </pc:sldMkLst>
      </pc:sldChg>
      <pc:sldChg chg="del">
        <pc:chgData name="Kevin DeRudder" userId="b8db0611-c7c8-4114-b23c-d54441a090d5" providerId="ADAL" clId="{9D3A542D-FD2A-43C3-84C5-5789E61393C0}" dt="2018-12-19T14:30:00.504" v="40" actId="2696"/>
        <pc:sldMkLst>
          <pc:docMk/>
          <pc:sldMk cId="727607804" sldId="285"/>
        </pc:sldMkLst>
      </pc:sldChg>
      <pc:sldChg chg="addSp delSp modSp add">
        <pc:chgData name="Kevin DeRudder" userId="b8db0611-c7c8-4114-b23c-d54441a090d5" providerId="ADAL" clId="{9D3A542D-FD2A-43C3-84C5-5789E61393C0}" dt="2018-12-20T09:00:35.341" v="1203" actId="1076"/>
        <pc:sldMkLst>
          <pc:docMk/>
          <pc:sldMk cId="916316002" sldId="285"/>
        </pc:sldMkLst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2" creationId="{C79AD465-535C-499E-96EC-12F38D9E6D25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3" creationId="{7E0DA064-5DE4-400C-8623-8E7172006CDD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4" creationId="{4FD91833-EA87-4693-8AD9-39D3AEF07D3F}"/>
          </ac:spMkLst>
        </pc:spChg>
        <pc:picChg chg="add del">
          <ac:chgData name="Kevin DeRudder" userId="b8db0611-c7c8-4114-b23c-d54441a090d5" providerId="ADAL" clId="{9D3A542D-FD2A-43C3-84C5-5789E61393C0}" dt="2018-12-20T08:59:46.609" v="1196" actId="478"/>
          <ac:picMkLst>
            <pc:docMk/>
            <pc:sldMk cId="916316002" sldId="285"/>
            <ac:picMk id="5" creationId="{B6C935F1-2F3A-4491-81DA-E5ACCB4088EF}"/>
          </ac:picMkLst>
        </pc:picChg>
        <pc:picChg chg="add mod">
          <ac:chgData name="Kevin DeRudder" userId="b8db0611-c7c8-4114-b23c-d54441a090d5" providerId="ADAL" clId="{9D3A542D-FD2A-43C3-84C5-5789E61393C0}" dt="2018-12-20T09:00:35.341" v="1203" actId="1076"/>
          <ac:picMkLst>
            <pc:docMk/>
            <pc:sldMk cId="916316002" sldId="285"/>
            <ac:picMk id="6" creationId="{3B3D3DB6-4846-46D0-96EC-2C666673EFCE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9:05:32.426" v="1304" actId="478"/>
        <pc:sldMkLst>
          <pc:docMk/>
          <pc:sldMk cId="4248359672" sldId="286"/>
        </pc:sldMkLst>
        <pc:spChg chg="add del mod">
          <ac:chgData name="Kevin DeRudder" userId="b8db0611-c7c8-4114-b23c-d54441a090d5" providerId="ADAL" clId="{9D3A542D-FD2A-43C3-84C5-5789E61393C0}" dt="2018-12-20T09:05:31.287" v="1303" actId="478"/>
          <ac:spMkLst>
            <pc:docMk/>
            <pc:sldMk cId="4248359672" sldId="286"/>
            <ac:spMk id="4" creationId="{0A7C3591-5A21-474F-ADE1-056E940A18B5}"/>
          </ac:spMkLst>
        </pc:spChg>
        <pc:spChg chg="add del mod">
          <ac:chgData name="Kevin DeRudder" userId="b8db0611-c7c8-4114-b23c-d54441a090d5" providerId="ADAL" clId="{9D3A542D-FD2A-43C3-84C5-5789E61393C0}" dt="2018-12-20T09:02:56.686" v="1229" actId="478"/>
          <ac:spMkLst>
            <pc:docMk/>
            <pc:sldMk cId="4248359672" sldId="286"/>
            <ac:spMk id="5" creationId="{786F1313-39C9-4774-BE21-508B52F10226}"/>
          </ac:spMkLst>
        </pc:spChg>
        <pc:spChg chg="add del mod">
          <ac:chgData name="Kevin DeRudder" userId="b8db0611-c7c8-4114-b23c-d54441a090d5" providerId="ADAL" clId="{9D3A542D-FD2A-43C3-84C5-5789E61393C0}" dt="2018-12-20T09:05:32.426" v="1304" actId="478"/>
          <ac:spMkLst>
            <pc:docMk/>
            <pc:sldMk cId="4248359672" sldId="286"/>
            <ac:spMk id="7" creationId="{6A2B8ED0-7DB2-4AC8-89A4-7E45EBB54D52}"/>
          </ac:spMkLst>
        </pc:spChg>
        <pc:spChg chg="add mod">
          <ac:chgData name="Kevin DeRudder" userId="b8db0611-c7c8-4114-b23c-d54441a090d5" providerId="ADAL" clId="{9D3A542D-FD2A-43C3-84C5-5789E61393C0}" dt="2018-12-20T09:04:41.033" v="1284" actId="1076"/>
          <ac:spMkLst>
            <pc:docMk/>
            <pc:sldMk cId="4248359672" sldId="286"/>
            <ac:spMk id="12" creationId="{25425D67-FAB9-4387-918D-35321175F3B1}"/>
          </ac:spMkLst>
        </pc:spChg>
        <pc:spChg chg="add mod">
          <ac:chgData name="Kevin DeRudder" userId="b8db0611-c7c8-4114-b23c-d54441a090d5" providerId="ADAL" clId="{9D3A542D-FD2A-43C3-84C5-5789E61393C0}" dt="2018-12-20T09:05:17.365" v="1301" actId="20577"/>
          <ac:spMkLst>
            <pc:docMk/>
            <pc:sldMk cId="4248359672" sldId="286"/>
            <ac:spMk id="16" creationId="{2DE63500-EE91-40AA-BBF0-F47AD3F97986}"/>
          </ac:spMkLst>
        </pc:spChg>
        <pc:picChg chg="add mod ord">
          <ac:chgData name="Kevin DeRudder" userId="b8db0611-c7c8-4114-b23c-d54441a090d5" providerId="ADAL" clId="{9D3A542D-FD2A-43C3-84C5-5789E61393C0}" dt="2018-12-20T09:01:51.229" v="1221" actId="167"/>
          <ac:picMkLst>
            <pc:docMk/>
            <pc:sldMk cId="4248359672" sldId="286"/>
            <ac:picMk id="2" creationId="{AF52327A-E0B7-4A1A-9D30-620E0334A04A}"/>
          </ac:picMkLst>
        </pc:picChg>
        <pc:picChg chg="del">
          <ac:chgData name="Kevin DeRudder" userId="b8db0611-c7c8-4114-b23c-d54441a090d5" providerId="ADAL" clId="{9D3A542D-FD2A-43C3-84C5-5789E61393C0}" dt="2018-12-20T09:01:52.736" v="1222" actId="478"/>
          <ac:picMkLst>
            <pc:docMk/>
            <pc:sldMk cId="4248359672" sldId="286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3:33.813" v="1234" actId="14861"/>
          <ac:cxnSpMkLst>
            <pc:docMk/>
            <pc:sldMk cId="4248359672" sldId="286"/>
            <ac:cxnSpMk id="8" creationId="{141A37B1-C39D-47D3-870B-B3264AAF2C4A}"/>
          </ac:cxnSpMkLst>
        </pc:cxnChg>
        <pc:cxnChg chg="add mod">
          <ac:chgData name="Kevin DeRudder" userId="b8db0611-c7c8-4114-b23c-d54441a090d5" providerId="ADAL" clId="{9D3A542D-FD2A-43C3-84C5-5789E61393C0}" dt="2018-12-20T09:03:55.217" v="1245" actId="1036"/>
          <ac:cxnSpMkLst>
            <pc:docMk/>
            <pc:sldMk cId="4248359672" sldId="286"/>
            <ac:cxnSpMk id="10" creationId="{D51C23E9-DECF-4185-8117-B871254E2A12}"/>
          </ac:cxnSpMkLst>
        </pc:cxnChg>
        <pc:cxnChg chg="add mod">
          <ac:chgData name="Kevin DeRudder" userId="b8db0611-c7c8-4114-b23c-d54441a090d5" providerId="ADAL" clId="{9D3A542D-FD2A-43C3-84C5-5789E61393C0}" dt="2018-12-20T09:04:12.045" v="1255" actId="1038"/>
          <ac:cxnSpMkLst>
            <pc:docMk/>
            <pc:sldMk cId="4248359672" sldId="286"/>
            <ac:cxnSpMk id="11" creationId="{5DBD7FE2-2D56-4CD7-AC21-0257A86BEF89}"/>
          </ac:cxnSpMkLst>
        </pc:cxnChg>
        <pc:cxnChg chg="add mod">
          <ac:chgData name="Kevin DeRudder" userId="b8db0611-c7c8-4114-b23c-d54441a090d5" providerId="ADAL" clId="{9D3A542D-FD2A-43C3-84C5-5789E61393C0}" dt="2018-12-20T09:05:09.632" v="1288" actId="14100"/>
          <ac:cxnSpMkLst>
            <pc:docMk/>
            <pc:sldMk cId="4248359672" sldId="286"/>
            <ac:cxnSpMk id="13" creationId="{C8A0CC34-0235-43CE-A418-BA48A01AEEB0}"/>
          </ac:cxnSpMkLst>
        </pc:cxnChg>
        <pc:cxnChg chg="add del mod">
          <ac:chgData name="Kevin DeRudder" userId="b8db0611-c7c8-4114-b23c-d54441a090d5" providerId="ADAL" clId="{9D3A542D-FD2A-43C3-84C5-5789E61393C0}" dt="2018-12-20T09:05:11.682" v="1289" actId="478"/>
          <ac:cxnSpMkLst>
            <pc:docMk/>
            <pc:sldMk cId="4248359672" sldId="286"/>
            <ac:cxnSpMk id="14" creationId="{84358D06-15A3-4FB6-8BEF-E2EEA763AD34}"/>
          </ac:cxnSpMkLst>
        </pc:cxnChg>
        <pc:cxnChg chg="add mod">
          <ac:chgData name="Kevin DeRudder" userId="b8db0611-c7c8-4114-b23c-d54441a090d5" providerId="ADAL" clId="{9D3A542D-FD2A-43C3-84C5-5789E61393C0}" dt="2018-12-20T09:05:00.699" v="1286" actId="1076"/>
          <ac:cxnSpMkLst>
            <pc:docMk/>
            <pc:sldMk cId="4248359672" sldId="286"/>
            <ac:cxnSpMk id="15" creationId="{34F609AA-FAA0-49D5-8E73-8E4A886BAFDF}"/>
          </ac:cxnSpMkLst>
        </pc:cxnChg>
      </pc:sldChg>
      <pc:sldChg chg="del">
        <pc:chgData name="Kevin DeRudder" userId="b8db0611-c7c8-4114-b23c-d54441a090d5" providerId="ADAL" clId="{9D3A542D-FD2A-43C3-84C5-5789E61393C0}" dt="2018-12-19T14:30:00.407" v="27" actId="2696"/>
        <pc:sldMkLst>
          <pc:docMk/>
          <pc:sldMk cId="2844586555" sldId="287"/>
        </pc:sldMkLst>
      </pc:sldChg>
      <pc:sldChg chg="addSp delSp modSp add">
        <pc:chgData name="Kevin DeRudder" userId="b8db0611-c7c8-4114-b23c-d54441a090d5" providerId="ADAL" clId="{9D3A542D-FD2A-43C3-84C5-5789E61393C0}" dt="2018-12-20T09:10:26.691" v="1453" actId="14100"/>
        <pc:sldMkLst>
          <pc:docMk/>
          <pc:sldMk cId="2929486774" sldId="287"/>
        </pc:sldMkLst>
        <pc:spChg chg="add mod">
          <ac:chgData name="Kevin DeRudder" userId="b8db0611-c7c8-4114-b23c-d54441a090d5" providerId="ADAL" clId="{9D3A542D-FD2A-43C3-84C5-5789E61393C0}" dt="2018-12-20T09:09:22.722" v="1442" actId="1035"/>
          <ac:spMkLst>
            <pc:docMk/>
            <pc:sldMk cId="2929486774" sldId="287"/>
            <ac:spMk id="8" creationId="{8A8FF963-2528-4E56-B54F-610457098BCF}"/>
          </ac:spMkLst>
        </pc:spChg>
        <pc:spChg chg="add mod">
          <ac:chgData name="Kevin DeRudder" userId="b8db0611-c7c8-4114-b23c-d54441a090d5" providerId="ADAL" clId="{9D3A542D-FD2A-43C3-84C5-5789E61393C0}" dt="2018-12-20T09:10:26.691" v="1453" actId="14100"/>
          <ac:spMkLst>
            <pc:docMk/>
            <pc:sldMk cId="2929486774" sldId="287"/>
            <ac:spMk id="10" creationId="{E832A603-6BAB-48C5-B926-5A4A1E85ECBC}"/>
          </ac:spMkLst>
        </pc:spChg>
        <pc:picChg chg="add mod ord">
          <ac:chgData name="Kevin DeRudder" userId="b8db0611-c7c8-4114-b23c-d54441a090d5" providerId="ADAL" clId="{9D3A542D-FD2A-43C3-84C5-5789E61393C0}" dt="2018-12-20T09:09:19.692" v="1439" actId="1035"/>
          <ac:picMkLst>
            <pc:docMk/>
            <pc:sldMk cId="2929486774" sldId="287"/>
            <ac:picMk id="2" creationId="{E9629E84-1A8B-4420-AC33-E046D9ACCF17}"/>
          </ac:picMkLst>
        </pc:picChg>
        <pc:picChg chg="del">
          <ac:chgData name="Kevin DeRudder" userId="b8db0611-c7c8-4114-b23c-d54441a090d5" providerId="ADAL" clId="{9D3A542D-FD2A-43C3-84C5-5789E61393C0}" dt="2018-12-20T09:07:26.190" v="1309" actId="478"/>
          <ac:picMkLst>
            <pc:docMk/>
            <pc:sldMk cId="2929486774" sldId="287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4" creationId="{2864FF6F-CAD8-4B9E-9BC4-231B80DE9AF7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5" creationId="{3A4A20AC-2FAD-4ABD-9E72-9639AF0866C1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7" creationId="{1E797651-D174-466A-8970-398055375608}"/>
          </ac:cxnSpMkLst>
        </pc:cxnChg>
      </pc:sldChg>
      <pc:sldChg chg="addSp delSp modSp add ord">
        <pc:chgData name="Kevin DeRudder" userId="b8db0611-c7c8-4114-b23c-d54441a090d5" providerId="ADAL" clId="{9D3A542D-FD2A-43C3-84C5-5789E61393C0}" dt="2018-12-20T09:15:56.630" v="1579" actId="20577"/>
        <pc:sldMkLst>
          <pc:docMk/>
          <pc:sldMk cId="289936667" sldId="288"/>
        </pc:sldMkLst>
        <pc:spChg chg="add mod">
          <ac:chgData name="Kevin DeRudder" userId="b8db0611-c7c8-4114-b23c-d54441a090d5" providerId="ADAL" clId="{9D3A542D-FD2A-43C3-84C5-5789E61393C0}" dt="2018-12-20T09:12:50.414" v="1503" actId="20577"/>
          <ac:spMkLst>
            <pc:docMk/>
            <pc:sldMk cId="289936667" sldId="288"/>
            <ac:spMk id="4" creationId="{B71A76E2-0EDA-49C1-8A4E-0B753803DC0B}"/>
          </ac:spMkLst>
        </pc:spChg>
        <pc:spChg chg="add mod">
          <ac:chgData name="Kevin DeRudder" userId="b8db0611-c7c8-4114-b23c-d54441a090d5" providerId="ADAL" clId="{9D3A542D-FD2A-43C3-84C5-5789E61393C0}" dt="2018-12-20T09:13:31.753" v="1543" actId="20577"/>
          <ac:spMkLst>
            <pc:docMk/>
            <pc:sldMk cId="289936667" sldId="288"/>
            <ac:spMk id="5" creationId="{DE0BF585-1FF6-4538-92DC-52078C7F17F9}"/>
          </ac:spMkLst>
        </pc:spChg>
        <pc:spChg chg="add mod">
          <ac:chgData name="Kevin DeRudder" userId="b8db0611-c7c8-4114-b23c-d54441a090d5" providerId="ADAL" clId="{9D3A542D-FD2A-43C3-84C5-5789E61393C0}" dt="2018-12-20T09:14:37.769" v="1551" actId="20577"/>
          <ac:spMkLst>
            <pc:docMk/>
            <pc:sldMk cId="289936667" sldId="288"/>
            <ac:spMk id="7" creationId="{10447D4F-7152-4C07-B171-B7F9F30C587A}"/>
          </ac:spMkLst>
        </pc:spChg>
        <pc:spChg chg="add mod">
          <ac:chgData name="Kevin DeRudder" userId="b8db0611-c7c8-4114-b23c-d54441a090d5" providerId="ADAL" clId="{9D3A542D-FD2A-43C3-84C5-5789E61393C0}" dt="2018-12-20T09:15:56.630" v="1579" actId="20577"/>
          <ac:spMkLst>
            <pc:docMk/>
            <pc:sldMk cId="289936667" sldId="288"/>
            <ac:spMk id="8" creationId="{BE90D27C-84D0-4B8C-80DC-7FA37BEF4350}"/>
          </ac:spMkLst>
        </pc:spChg>
        <pc:picChg chg="add mod ord">
          <ac:chgData name="Kevin DeRudder" userId="b8db0611-c7c8-4114-b23c-d54441a090d5" providerId="ADAL" clId="{9D3A542D-FD2A-43C3-84C5-5789E61393C0}" dt="2018-12-20T09:11:37.739" v="1457" actId="167"/>
          <ac:picMkLst>
            <pc:docMk/>
            <pc:sldMk cId="289936667" sldId="288"/>
            <ac:picMk id="2" creationId="{B56CB93E-6366-4F1D-8CFB-1F19EE600291}"/>
          </ac:picMkLst>
        </pc:picChg>
        <pc:picChg chg="del">
          <ac:chgData name="Kevin DeRudder" userId="b8db0611-c7c8-4114-b23c-d54441a090d5" providerId="ADAL" clId="{9D3A542D-FD2A-43C3-84C5-5789E61393C0}" dt="2018-12-20T09:11:41.380" v="1458" actId="478"/>
          <ac:picMkLst>
            <pc:docMk/>
            <pc:sldMk cId="289936667" sldId="288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407" v="28" actId="2696"/>
        <pc:sldMkLst>
          <pc:docMk/>
          <pc:sldMk cId="716320020" sldId="288"/>
        </pc:sldMkLst>
      </pc:sldChg>
      <pc:sldChg chg="del">
        <pc:chgData name="Kevin DeRudder" userId="b8db0611-c7c8-4114-b23c-d54441a090d5" providerId="ADAL" clId="{9D3A542D-FD2A-43C3-84C5-5789E61393C0}" dt="2018-12-19T14:30:00.374" v="23" actId="2696"/>
        <pc:sldMkLst>
          <pc:docMk/>
          <pc:sldMk cId="2731327951" sldId="289"/>
        </pc:sldMkLst>
      </pc:sldChg>
      <pc:sldChg chg="addSp delSp modSp add">
        <pc:chgData name="Kevin DeRudder" userId="b8db0611-c7c8-4114-b23c-d54441a090d5" providerId="ADAL" clId="{9D3A542D-FD2A-43C3-84C5-5789E61393C0}" dt="2018-12-20T09:21:45.237" v="1609" actId="20577"/>
        <pc:sldMkLst>
          <pc:docMk/>
          <pc:sldMk cId="2849809648" sldId="289"/>
        </pc:sldMkLst>
        <pc:spChg chg="add mod">
          <ac:chgData name="Kevin DeRudder" userId="b8db0611-c7c8-4114-b23c-d54441a090d5" providerId="ADAL" clId="{9D3A542D-FD2A-43C3-84C5-5789E61393C0}" dt="2018-12-20T09:21:45.237" v="1609" actId="20577"/>
          <ac:spMkLst>
            <pc:docMk/>
            <pc:sldMk cId="2849809648" sldId="289"/>
            <ac:spMk id="4" creationId="{0003DA0A-245D-46CB-92FD-810EFB937963}"/>
          </ac:spMkLst>
        </pc:spChg>
        <pc:picChg chg="add mod ord">
          <ac:chgData name="Kevin DeRudder" userId="b8db0611-c7c8-4114-b23c-d54441a090d5" providerId="ADAL" clId="{9D3A542D-FD2A-43C3-84C5-5789E61393C0}" dt="2018-12-20T09:21:17.880" v="1583" actId="167"/>
          <ac:picMkLst>
            <pc:docMk/>
            <pc:sldMk cId="2849809648" sldId="289"/>
            <ac:picMk id="2" creationId="{78402639-958E-45F4-84F4-44D932D1C4E3}"/>
          </ac:picMkLst>
        </pc:picChg>
        <pc:picChg chg="del">
          <ac:chgData name="Kevin DeRudder" userId="b8db0611-c7c8-4114-b23c-d54441a090d5" providerId="ADAL" clId="{9D3A542D-FD2A-43C3-84C5-5789E61393C0}" dt="2018-12-20T09:21:20.127" v="1584" actId="478"/>
          <ac:picMkLst>
            <pc:docMk/>
            <pc:sldMk cId="2849809648" sldId="289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359" v="21" actId="2696"/>
        <pc:sldMkLst>
          <pc:docMk/>
          <pc:sldMk cId="1782590901" sldId="290"/>
        </pc:sldMkLst>
      </pc:sldChg>
      <pc:sldChg chg="add del">
        <pc:chgData name="Kevin DeRudder" userId="b8db0611-c7c8-4114-b23c-d54441a090d5" providerId="ADAL" clId="{9D3A542D-FD2A-43C3-84C5-5789E61393C0}" dt="2018-12-20T09:38:25.684" v="1716" actId="2696"/>
        <pc:sldMkLst>
          <pc:docMk/>
          <pc:sldMk cId="2371519877" sldId="290"/>
        </pc:sldMkLst>
      </pc:sldChg>
      <pc:sldChg chg="del">
        <pc:chgData name="Kevin DeRudder" userId="b8db0611-c7c8-4114-b23c-d54441a090d5" providerId="ADAL" clId="{9D3A542D-FD2A-43C3-84C5-5789E61393C0}" dt="2018-12-19T14:30:00.374" v="24" actId="2696"/>
        <pc:sldMkLst>
          <pc:docMk/>
          <pc:sldMk cId="3037155439" sldId="291"/>
        </pc:sldMkLst>
      </pc:sldChg>
      <pc:sldChg chg="add del">
        <pc:chgData name="Kevin DeRudder" userId="b8db0611-c7c8-4114-b23c-d54441a090d5" providerId="ADAL" clId="{9D3A542D-FD2A-43C3-84C5-5789E61393C0}" dt="2018-12-20T09:38:25.688" v="1717" actId="2696"/>
        <pc:sldMkLst>
          <pc:docMk/>
          <pc:sldMk cId="3596605202" sldId="291"/>
        </pc:sldMkLst>
      </pc:sldChg>
      <pc:sldChg chg="del">
        <pc:chgData name="Kevin DeRudder" userId="b8db0611-c7c8-4114-b23c-d54441a090d5" providerId="ADAL" clId="{9D3A542D-FD2A-43C3-84C5-5789E61393C0}" dt="2018-12-19T14:30:00.391" v="25" actId="2696"/>
        <pc:sldMkLst>
          <pc:docMk/>
          <pc:sldMk cId="3520539382" sldId="292"/>
        </pc:sldMkLst>
      </pc:sldChg>
      <pc:sldChg chg="add del">
        <pc:chgData name="Kevin DeRudder" userId="b8db0611-c7c8-4114-b23c-d54441a090d5" providerId="ADAL" clId="{9D3A542D-FD2A-43C3-84C5-5789E61393C0}" dt="2018-12-20T09:38:25.691" v="1718" actId="2696"/>
        <pc:sldMkLst>
          <pc:docMk/>
          <pc:sldMk cId="4022730228" sldId="292"/>
        </pc:sldMkLst>
      </pc:sldChg>
      <pc:sldChg chg="del">
        <pc:chgData name="Kevin DeRudder" userId="b8db0611-c7c8-4114-b23c-d54441a090d5" providerId="ADAL" clId="{9D3A542D-FD2A-43C3-84C5-5789E61393C0}" dt="2018-12-19T14:30:00.391" v="26" actId="2696"/>
        <pc:sldMkLst>
          <pc:docMk/>
          <pc:sldMk cId="2447208512" sldId="293"/>
        </pc:sldMkLst>
      </pc:sldChg>
      <pc:sldChg chg="add del">
        <pc:chgData name="Kevin DeRudder" userId="b8db0611-c7c8-4114-b23c-d54441a090d5" providerId="ADAL" clId="{9D3A542D-FD2A-43C3-84C5-5789E61393C0}" dt="2018-12-20T09:38:25.693" v="1719" actId="2696"/>
        <pc:sldMkLst>
          <pc:docMk/>
          <pc:sldMk cId="3338833134" sldId="293"/>
        </pc:sldMkLst>
      </pc:sldChg>
      <pc:sldChg chg="del">
        <pc:chgData name="Kevin DeRudder" userId="b8db0611-c7c8-4114-b23c-d54441a090d5" providerId="ADAL" clId="{9D3A542D-FD2A-43C3-84C5-5789E61393C0}" dt="2018-12-19T14:30:00.423" v="29" actId="2696"/>
        <pc:sldMkLst>
          <pc:docMk/>
          <pc:sldMk cId="2408862421" sldId="294"/>
        </pc:sldMkLst>
      </pc:sldChg>
      <pc:sldChg chg="add del">
        <pc:chgData name="Kevin DeRudder" userId="b8db0611-c7c8-4114-b23c-d54441a090d5" providerId="ADAL" clId="{9D3A542D-FD2A-43C3-84C5-5789E61393C0}" dt="2018-12-20T09:38:25.695" v="1720" actId="2696"/>
        <pc:sldMkLst>
          <pc:docMk/>
          <pc:sldMk cId="2925351499" sldId="294"/>
        </pc:sldMkLst>
      </pc:sldChg>
      <pc:sldChg chg="del">
        <pc:chgData name="Kevin DeRudder" userId="b8db0611-c7c8-4114-b23c-d54441a090d5" providerId="ADAL" clId="{9D3A542D-FD2A-43C3-84C5-5789E61393C0}" dt="2018-12-19T14:30:00.439" v="33" actId="2696"/>
        <pc:sldMkLst>
          <pc:docMk/>
          <pc:sldMk cId="2930245825" sldId="295"/>
        </pc:sldMkLst>
      </pc:sldChg>
      <pc:sldChg chg="add del">
        <pc:chgData name="Kevin DeRudder" userId="b8db0611-c7c8-4114-b23c-d54441a090d5" providerId="ADAL" clId="{9D3A542D-FD2A-43C3-84C5-5789E61393C0}" dt="2018-12-20T09:38:25.699" v="1721" actId="2696"/>
        <pc:sldMkLst>
          <pc:docMk/>
          <pc:sldMk cId="4287001829" sldId="295"/>
        </pc:sldMkLst>
      </pc:sldChg>
      <pc:sldChg chg="add del">
        <pc:chgData name="Kevin DeRudder" userId="b8db0611-c7c8-4114-b23c-d54441a090d5" providerId="ADAL" clId="{9D3A542D-FD2A-43C3-84C5-5789E61393C0}" dt="2018-12-20T09:38:25.702" v="1722" actId="2696"/>
        <pc:sldMkLst>
          <pc:docMk/>
          <pc:sldMk cId="1887683566" sldId="296"/>
        </pc:sldMkLst>
      </pc:sldChg>
      <pc:sldChg chg="del">
        <pc:chgData name="Kevin DeRudder" userId="b8db0611-c7c8-4114-b23c-d54441a090d5" providerId="ADAL" clId="{9D3A542D-FD2A-43C3-84C5-5789E61393C0}" dt="2018-12-19T14:30:00.461" v="34" actId="2696"/>
        <pc:sldMkLst>
          <pc:docMk/>
          <pc:sldMk cId="3872131352" sldId="296"/>
        </pc:sldMkLst>
      </pc:sldChg>
      <pc:sldChg chg="add del">
        <pc:chgData name="Kevin DeRudder" userId="b8db0611-c7c8-4114-b23c-d54441a090d5" providerId="ADAL" clId="{9D3A542D-FD2A-43C3-84C5-5789E61393C0}" dt="2018-12-20T09:38:25.704" v="1723" actId="2696"/>
        <pc:sldMkLst>
          <pc:docMk/>
          <pc:sldMk cId="832324117" sldId="297"/>
        </pc:sldMkLst>
      </pc:sldChg>
      <pc:sldChg chg="del">
        <pc:chgData name="Kevin DeRudder" userId="b8db0611-c7c8-4114-b23c-d54441a090d5" providerId="ADAL" clId="{9D3A542D-FD2A-43C3-84C5-5789E61393C0}" dt="2018-12-19T14:30:00.471" v="35" actId="2696"/>
        <pc:sldMkLst>
          <pc:docMk/>
          <pc:sldMk cId="1480489740" sldId="297"/>
        </pc:sldMkLst>
      </pc:sldChg>
      <pc:sldChg chg="del">
        <pc:chgData name="Kevin DeRudder" userId="b8db0611-c7c8-4114-b23c-d54441a090d5" providerId="ADAL" clId="{9D3A542D-FD2A-43C3-84C5-5789E61393C0}" dt="2018-12-19T14:30:00.485" v="36" actId="2696"/>
        <pc:sldMkLst>
          <pc:docMk/>
          <pc:sldMk cId="2056789240" sldId="298"/>
        </pc:sldMkLst>
      </pc:sldChg>
      <pc:sldChg chg="add del">
        <pc:chgData name="Kevin DeRudder" userId="b8db0611-c7c8-4114-b23c-d54441a090d5" providerId="ADAL" clId="{9D3A542D-FD2A-43C3-84C5-5789E61393C0}" dt="2018-12-20T09:38:25.707" v="1724" actId="2696"/>
        <pc:sldMkLst>
          <pc:docMk/>
          <pc:sldMk cId="3582808897" sldId="298"/>
        </pc:sldMkLst>
      </pc:sldChg>
      <pc:sldChg chg="add del">
        <pc:chgData name="Kevin DeRudder" userId="b8db0611-c7c8-4114-b23c-d54441a090d5" providerId="ADAL" clId="{9D3A542D-FD2A-43C3-84C5-5789E61393C0}" dt="2018-12-20T09:38:25.711" v="1725" actId="2696"/>
        <pc:sldMkLst>
          <pc:docMk/>
          <pc:sldMk cId="1443301150" sldId="299"/>
        </pc:sldMkLst>
      </pc:sldChg>
      <pc:sldChg chg="del">
        <pc:chgData name="Kevin DeRudder" userId="b8db0611-c7c8-4114-b23c-d54441a090d5" providerId="ADAL" clId="{9D3A542D-FD2A-43C3-84C5-5789E61393C0}" dt="2018-12-19T14:30:00.488" v="37" actId="2696"/>
        <pc:sldMkLst>
          <pc:docMk/>
          <pc:sldMk cId="3291548396" sldId="299"/>
        </pc:sldMkLst>
      </pc:sldChg>
      <pc:sldChg chg="del">
        <pc:chgData name="Kevin DeRudder" userId="b8db0611-c7c8-4114-b23c-d54441a090d5" providerId="ADAL" clId="{9D3A542D-FD2A-43C3-84C5-5789E61393C0}" dt="2018-12-19T14:30:00.504" v="38" actId="2696"/>
        <pc:sldMkLst>
          <pc:docMk/>
          <pc:sldMk cId="1438724396" sldId="300"/>
        </pc:sldMkLst>
      </pc:sldChg>
      <pc:sldChg chg="add">
        <pc:chgData name="Kevin DeRudder" userId="b8db0611-c7c8-4114-b23c-d54441a090d5" providerId="ADAL" clId="{9D3A542D-FD2A-43C3-84C5-5789E61393C0}" dt="2018-12-20T09:05:25.316" v="1302"/>
        <pc:sldMkLst>
          <pc:docMk/>
          <pc:sldMk cId="2741264183" sldId="300"/>
        </pc:sldMkLst>
      </pc:sldChg>
      <pc:sldChg chg="del">
        <pc:chgData name="Kevin DeRudder" userId="b8db0611-c7c8-4114-b23c-d54441a090d5" providerId="ADAL" clId="{9D3A542D-FD2A-43C3-84C5-5789E61393C0}" dt="2018-12-19T14:30:00.504" v="39" actId="2696"/>
        <pc:sldMkLst>
          <pc:docMk/>
          <pc:sldMk cId="3794834564" sldId="301"/>
        </pc:sldMkLst>
      </pc:sldChg>
      <pc:sldChg chg="addSp delSp modSp add">
        <pc:chgData name="Kevin DeRudder" userId="b8db0611-c7c8-4114-b23c-d54441a090d5" providerId="ADAL" clId="{9D3A542D-FD2A-43C3-84C5-5789E61393C0}" dt="2018-12-20T09:25:18.295" v="1697" actId="1036"/>
        <pc:sldMkLst>
          <pc:docMk/>
          <pc:sldMk cId="4048398149" sldId="301"/>
        </pc:sldMkLst>
        <pc:spChg chg="del">
          <ac:chgData name="Kevin DeRudder" userId="b8db0611-c7c8-4114-b23c-d54441a090d5" providerId="ADAL" clId="{9D3A542D-FD2A-43C3-84C5-5789E61393C0}" dt="2018-12-20T09:22:46.902" v="1611" actId="478"/>
          <ac:spMkLst>
            <pc:docMk/>
            <pc:sldMk cId="4048398149" sldId="301"/>
            <ac:spMk id="4" creationId="{0003DA0A-245D-46CB-92FD-810EFB937963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5" creationId="{818312FB-DD04-4C6A-AB63-79C3E2BDF9D7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30" v="51" actId="2696"/>
        <pc:sldMkLst>
          <pc:docMk/>
          <pc:sldMk cId="303034160" sldId="302"/>
        </pc:sldMkLst>
      </pc:sldChg>
      <pc:sldChg chg="modSp add ord">
        <pc:chgData name="Kevin DeRudder" userId="b8db0611-c7c8-4114-b23c-d54441a090d5" providerId="ADAL" clId="{9D3A542D-FD2A-43C3-84C5-5789E61393C0}" dt="2018-12-20T09:25:29.800" v="1699" actId="14100"/>
        <pc:sldMkLst>
          <pc:docMk/>
          <pc:sldMk cId="1548890194" sldId="302"/>
        </pc:sldMkLst>
        <pc:spChg chg="mod">
          <ac:chgData name="Kevin DeRudder" userId="b8db0611-c7c8-4114-b23c-d54441a090d5" providerId="ADAL" clId="{9D3A542D-FD2A-43C3-84C5-5789E61393C0}" dt="2018-12-20T09:24:56.454" v="1688" actId="1076"/>
          <ac:spMkLst>
            <pc:docMk/>
            <pc:sldMk cId="1548890194" sldId="302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5:29.800" v="1699" actId="14100"/>
          <ac:spMkLst>
            <pc:docMk/>
            <pc:sldMk cId="1548890194" sldId="302"/>
            <ac:spMk id="6" creationId="{4352E174-1F7C-4DB5-8777-27D3DC9C8077}"/>
          </ac:spMkLst>
        </pc:spChg>
      </pc:sldChg>
      <pc:sldChg chg="modSp add">
        <pc:chgData name="Kevin DeRudder" userId="b8db0611-c7c8-4114-b23c-d54441a090d5" providerId="ADAL" clId="{9D3A542D-FD2A-43C3-84C5-5789E61393C0}" dt="2018-12-20T09:26:09.503" v="1704" actId="1076"/>
        <pc:sldMkLst>
          <pc:docMk/>
          <pc:sldMk cId="1854309224" sldId="303"/>
        </pc:sldMkLst>
        <pc:spChg chg="mod">
          <ac:chgData name="Kevin DeRudder" userId="b8db0611-c7c8-4114-b23c-d54441a090d5" providerId="ADAL" clId="{9D3A542D-FD2A-43C3-84C5-5789E61393C0}" dt="2018-12-20T09:26:09.503" v="1704" actId="1076"/>
          <ac:spMkLst>
            <pc:docMk/>
            <pc:sldMk cId="1854309224" sldId="303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06.332" v="1703" actId="14100"/>
          <ac:spMkLst>
            <pc:docMk/>
            <pc:sldMk cId="1854309224" sldId="303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3" actId="2696"/>
        <pc:sldMkLst>
          <pc:docMk/>
          <pc:sldMk cId="1856941455" sldId="303"/>
        </pc:sldMkLst>
      </pc:sldChg>
      <pc:sldChg chg="del">
        <pc:chgData name="Kevin DeRudder" userId="b8db0611-c7c8-4114-b23c-d54441a090d5" providerId="ADAL" clId="{9D3A542D-FD2A-43C3-84C5-5789E61393C0}" dt="2018-12-19T14:30:00.662" v="56" actId="2696"/>
        <pc:sldMkLst>
          <pc:docMk/>
          <pc:sldMk cId="928067491" sldId="304"/>
        </pc:sldMkLst>
      </pc:sldChg>
      <pc:sldChg chg="modSp add">
        <pc:chgData name="Kevin DeRudder" userId="b8db0611-c7c8-4114-b23c-d54441a090d5" providerId="ADAL" clId="{9D3A542D-FD2A-43C3-84C5-5789E61393C0}" dt="2018-12-20T09:26:49.026" v="1715" actId="14100"/>
        <pc:sldMkLst>
          <pc:docMk/>
          <pc:sldMk cId="4121920907" sldId="304"/>
        </pc:sldMkLst>
        <pc:spChg chg="mod">
          <ac:chgData name="Kevin DeRudder" userId="b8db0611-c7c8-4114-b23c-d54441a090d5" providerId="ADAL" clId="{9D3A542D-FD2A-43C3-84C5-5789E61393C0}" dt="2018-12-20T09:26:27.835" v="1712" actId="1036"/>
          <ac:spMkLst>
            <pc:docMk/>
            <pc:sldMk cId="4121920907" sldId="304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49.026" v="1715" actId="14100"/>
          <ac:spMkLst>
            <pc:docMk/>
            <pc:sldMk cId="4121920907" sldId="304"/>
            <ac:spMk id="6" creationId="{4352E174-1F7C-4DB5-8777-27D3DC9C8077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9:40:52.853" v="1735" actId="1076"/>
        <pc:sldMkLst>
          <pc:docMk/>
          <pc:sldMk cId="2673127686" sldId="305"/>
        </pc:sldMkLst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2" creationId="{5746C5C3-2153-472D-8D3B-BE5B8B4CCF84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3" creationId="{79F4199F-5498-4A84-B6E6-3F00CA58B1D2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4" creationId="{4A161D86-9500-419A-B6E0-93665D752AB4}"/>
          </ac:spMkLst>
        </pc:spChg>
        <pc:spChg chg="add mod ord">
          <ac:chgData name="Kevin DeRudder" userId="b8db0611-c7c8-4114-b23c-d54441a090d5" providerId="ADAL" clId="{9D3A542D-FD2A-43C3-84C5-5789E61393C0}" dt="2018-12-20T09:40:40.664" v="1734" actId="167"/>
          <ac:spMkLst>
            <pc:docMk/>
            <pc:sldMk cId="2673127686" sldId="305"/>
            <ac:spMk id="6" creationId="{4DFC5429-BD57-4C53-8ACA-71140CCA58F2}"/>
          </ac:spMkLst>
        </pc:spChg>
        <pc:picChg chg="add mod">
          <ac:chgData name="Kevin DeRudder" userId="b8db0611-c7c8-4114-b23c-d54441a090d5" providerId="ADAL" clId="{9D3A542D-FD2A-43C3-84C5-5789E61393C0}" dt="2018-12-20T09:40:52.853" v="1735" actId="1076"/>
          <ac:picMkLst>
            <pc:docMk/>
            <pc:sldMk cId="2673127686" sldId="305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7" actId="2696"/>
        <pc:sldMkLst>
          <pc:docMk/>
          <pc:sldMk cId="3110531477" sldId="305"/>
        </pc:sldMkLst>
      </pc:sldChg>
      <pc:sldChg chg="addSp delSp modSp add setBg">
        <pc:chgData name="Kevin DeRudder" userId="b8db0611-c7c8-4114-b23c-d54441a090d5" providerId="ADAL" clId="{9D3A542D-FD2A-43C3-84C5-5789E61393C0}" dt="2018-12-20T09:43:18.967" v="1742" actId="166"/>
        <pc:sldMkLst>
          <pc:docMk/>
          <pc:sldMk cId="147663253" sldId="306"/>
        </pc:sldMkLst>
        <pc:picChg chg="add mod ord">
          <ac:chgData name="Kevin DeRudder" userId="b8db0611-c7c8-4114-b23c-d54441a090d5" providerId="ADAL" clId="{9D3A542D-FD2A-43C3-84C5-5789E61393C0}" dt="2018-12-20T09:43:18.967" v="1742" actId="166"/>
          <ac:picMkLst>
            <pc:docMk/>
            <pc:sldMk cId="147663253" sldId="306"/>
            <ac:picMk id="2" creationId="{30885956-F863-4AAD-96D8-594E616945BC}"/>
          </ac:picMkLst>
        </pc:picChg>
        <pc:picChg chg="del">
          <ac:chgData name="Kevin DeRudder" userId="b8db0611-c7c8-4114-b23c-d54441a090d5" providerId="ADAL" clId="{9D3A542D-FD2A-43C3-84C5-5789E61393C0}" dt="2018-12-20T09:43:16.482" v="1741" actId="478"/>
          <ac:picMkLst>
            <pc:docMk/>
            <pc:sldMk cId="147663253" sldId="306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0" actId="2696"/>
        <pc:sldMkLst>
          <pc:docMk/>
          <pc:sldMk cId="436154879" sldId="306"/>
        </pc:sldMkLst>
      </pc:sldChg>
      <pc:sldChg chg="addSp modSp add">
        <pc:chgData name="Kevin DeRudder" userId="b8db0611-c7c8-4114-b23c-d54441a090d5" providerId="ADAL" clId="{9D3A542D-FD2A-43C3-84C5-5789E61393C0}" dt="2018-12-20T09:44:32.137" v="1750" actId="1076"/>
        <pc:sldMkLst>
          <pc:docMk/>
          <pc:sldMk cId="2203947313" sldId="307"/>
        </pc:sldMkLst>
        <pc:spChg chg="add mod">
          <ac:chgData name="Kevin DeRudder" userId="b8db0611-c7c8-4114-b23c-d54441a090d5" providerId="ADAL" clId="{9D3A542D-FD2A-43C3-84C5-5789E61393C0}" dt="2018-12-20T09:44:32.137" v="1750" actId="1076"/>
          <ac:spMkLst>
            <pc:docMk/>
            <pc:sldMk cId="2203947313" sldId="307"/>
            <ac:spMk id="3" creationId="{9D8C3CA1-DB99-4F8C-8975-C0AC5E8C6F9F}"/>
          </ac:spMkLst>
        </pc:spChg>
        <pc:picChg chg="add mod">
          <ac:chgData name="Kevin DeRudder" userId="b8db0611-c7c8-4114-b23c-d54441a090d5" providerId="ADAL" clId="{9D3A542D-FD2A-43C3-84C5-5789E61393C0}" dt="2018-12-20T09:44:19.851" v="1746" actId="1076"/>
          <ac:picMkLst>
            <pc:docMk/>
            <pc:sldMk cId="2203947313" sldId="307"/>
            <ac:picMk id="2" creationId="{96EE9A65-E2F7-436D-A1F1-3A25ED074E87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1" actId="2696"/>
        <pc:sldMkLst>
          <pc:docMk/>
          <pc:sldMk cId="2665760422" sldId="307"/>
        </pc:sldMkLst>
      </pc:sldChg>
      <pc:sldChg chg="del">
        <pc:chgData name="Kevin DeRudder" userId="b8db0611-c7c8-4114-b23c-d54441a090d5" providerId="ADAL" clId="{9D3A542D-FD2A-43C3-84C5-5789E61393C0}" dt="2018-12-19T14:30:00.804" v="72" actId="2696"/>
        <pc:sldMkLst>
          <pc:docMk/>
          <pc:sldMk cId="3896135850" sldId="308"/>
        </pc:sldMkLst>
      </pc:sldChg>
      <pc:sldChg chg="del">
        <pc:chgData name="Kevin DeRudder" userId="b8db0611-c7c8-4114-b23c-d54441a090d5" providerId="ADAL" clId="{9D3A542D-FD2A-43C3-84C5-5789E61393C0}" dt="2018-12-19T14:30:00.804" v="73" actId="2696"/>
        <pc:sldMkLst>
          <pc:docMk/>
          <pc:sldMk cId="479383539" sldId="309"/>
        </pc:sldMkLst>
      </pc:sldChg>
      <pc:sldChg chg="del">
        <pc:chgData name="Kevin DeRudder" userId="b8db0611-c7c8-4114-b23c-d54441a090d5" providerId="ADAL" clId="{9D3A542D-FD2A-43C3-84C5-5789E61393C0}" dt="2018-12-19T14:30:00.820" v="74" actId="2696"/>
        <pc:sldMkLst>
          <pc:docMk/>
          <pc:sldMk cId="2658239204" sldId="310"/>
        </pc:sldMkLst>
      </pc:sldChg>
      <pc:sldChg chg="del">
        <pc:chgData name="Kevin DeRudder" userId="b8db0611-c7c8-4114-b23c-d54441a090d5" providerId="ADAL" clId="{9D3A542D-FD2A-43C3-84C5-5789E61393C0}" dt="2018-12-19T14:30:00.835" v="76" actId="2696"/>
        <pc:sldMkLst>
          <pc:docMk/>
          <pc:sldMk cId="3989557274" sldId="311"/>
        </pc:sldMkLst>
      </pc:sldChg>
      <pc:sldChg chg="del">
        <pc:chgData name="Kevin DeRudder" userId="b8db0611-c7c8-4114-b23c-d54441a090d5" providerId="ADAL" clId="{9D3A542D-FD2A-43C3-84C5-5789E61393C0}" dt="2018-12-19T14:30:00.820" v="75" actId="2696"/>
        <pc:sldMkLst>
          <pc:docMk/>
          <pc:sldMk cId="3505089748" sldId="312"/>
        </pc:sldMkLst>
      </pc:sldChg>
      <pc:sldChg chg="del">
        <pc:chgData name="Kevin DeRudder" userId="b8db0611-c7c8-4114-b23c-d54441a090d5" providerId="ADAL" clId="{9D3A542D-FD2A-43C3-84C5-5789E61393C0}" dt="2018-12-19T14:30:00.835" v="77" actId="2696"/>
        <pc:sldMkLst>
          <pc:docMk/>
          <pc:sldMk cId="717355532" sldId="313"/>
        </pc:sldMkLst>
      </pc:sldChg>
      <pc:sldChg chg="del">
        <pc:chgData name="Kevin DeRudder" userId="b8db0611-c7c8-4114-b23c-d54441a090d5" providerId="ADAL" clId="{9D3A542D-FD2A-43C3-84C5-5789E61393C0}" dt="2018-12-19T14:30:00.851" v="78" actId="2696"/>
        <pc:sldMkLst>
          <pc:docMk/>
          <pc:sldMk cId="1294409878" sldId="314"/>
        </pc:sldMkLst>
      </pc:sldChg>
      <pc:sldChg chg="del">
        <pc:chgData name="Kevin DeRudder" userId="b8db0611-c7c8-4114-b23c-d54441a090d5" providerId="ADAL" clId="{9D3A542D-FD2A-43C3-84C5-5789E61393C0}" dt="2018-12-19T14:30:00.851" v="79" actId="2696"/>
        <pc:sldMkLst>
          <pc:docMk/>
          <pc:sldMk cId="3713563523" sldId="315"/>
        </pc:sldMkLst>
      </pc:sldChg>
      <pc:sldChg chg="del">
        <pc:chgData name="Kevin DeRudder" userId="b8db0611-c7c8-4114-b23c-d54441a090d5" providerId="ADAL" clId="{9D3A542D-FD2A-43C3-84C5-5789E61393C0}" dt="2018-12-19T14:30:00.867" v="80" actId="2696"/>
        <pc:sldMkLst>
          <pc:docMk/>
          <pc:sldMk cId="2013977628" sldId="316"/>
        </pc:sldMkLst>
      </pc:sldChg>
      <pc:sldChg chg="del">
        <pc:chgData name="Kevin DeRudder" userId="b8db0611-c7c8-4114-b23c-d54441a090d5" providerId="ADAL" clId="{9D3A542D-FD2A-43C3-84C5-5789E61393C0}" dt="2018-12-19T14:30:00.882" v="81" actId="2696"/>
        <pc:sldMkLst>
          <pc:docMk/>
          <pc:sldMk cId="1476197620" sldId="317"/>
        </pc:sldMkLst>
      </pc:sldChg>
      <pc:sldChg chg="del">
        <pc:chgData name="Kevin DeRudder" userId="b8db0611-c7c8-4114-b23c-d54441a090d5" providerId="ADAL" clId="{9D3A542D-FD2A-43C3-84C5-5789E61393C0}" dt="2018-12-19T14:30:00.882" v="82" actId="2696"/>
        <pc:sldMkLst>
          <pc:docMk/>
          <pc:sldMk cId="3224985073" sldId="318"/>
        </pc:sldMkLst>
      </pc:sldChg>
      <pc:sldChg chg="del">
        <pc:chgData name="Kevin DeRudder" userId="b8db0611-c7c8-4114-b23c-d54441a090d5" providerId="ADAL" clId="{9D3A542D-FD2A-43C3-84C5-5789E61393C0}" dt="2018-12-19T14:30:00.898" v="83" actId="2696"/>
        <pc:sldMkLst>
          <pc:docMk/>
          <pc:sldMk cId="2676944839" sldId="319"/>
        </pc:sldMkLst>
      </pc:sldChg>
      <pc:sldChg chg="del">
        <pc:chgData name="Kevin DeRudder" userId="b8db0611-c7c8-4114-b23c-d54441a090d5" providerId="ADAL" clId="{9D3A542D-FD2A-43C3-84C5-5789E61393C0}" dt="2018-12-19T14:30:00.914" v="84" actId="2696"/>
        <pc:sldMkLst>
          <pc:docMk/>
          <pc:sldMk cId="2144980952" sldId="320"/>
        </pc:sldMkLst>
      </pc:sldChg>
      <pc:sldChg chg="del">
        <pc:chgData name="Kevin DeRudder" userId="b8db0611-c7c8-4114-b23c-d54441a090d5" providerId="ADAL" clId="{9D3A542D-FD2A-43C3-84C5-5789E61393C0}" dt="2018-12-19T14:30:00.914" v="85" actId="2696"/>
        <pc:sldMkLst>
          <pc:docMk/>
          <pc:sldMk cId="774541970" sldId="321"/>
        </pc:sldMkLst>
      </pc:sldChg>
      <pc:sldChg chg="del">
        <pc:chgData name="Kevin DeRudder" userId="b8db0611-c7c8-4114-b23c-d54441a090d5" providerId="ADAL" clId="{9D3A542D-FD2A-43C3-84C5-5789E61393C0}" dt="2018-12-19T14:30:00.930" v="86" actId="2696"/>
        <pc:sldMkLst>
          <pc:docMk/>
          <pc:sldMk cId="3769875515" sldId="322"/>
        </pc:sldMkLst>
      </pc:sldChg>
      <pc:sldChg chg="del">
        <pc:chgData name="Kevin DeRudder" userId="b8db0611-c7c8-4114-b23c-d54441a090d5" providerId="ADAL" clId="{9D3A542D-FD2A-43C3-84C5-5789E61393C0}" dt="2018-12-19T14:30:00.945" v="87" actId="2696"/>
        <pc:sldMkLst>
          <pc:docMk/>
          <pc:sldMk cId="1287596348" sldId="323"/>
        </pc:sldMkLst>
      </pc:sldChg>
      <pc:sldChg chg="del">
        <pc:chgData name="Kevin DeRudder" userId="b8db0611-c7c8-4114-b23c-d54441a090d5" providerId="ADAL" clId="{9D3A542D-FD2A-43C3-84C5-5789E61393C0}" dt="2018-12-19T14:30:00.945" v="88" actId="2696"/>
        <pc:sldMkLst>
          <pc:docMk/>
          <pc:sldMk cId="1662957573" sldId="324"/>
        </pc:sldMkLst>
      </pc:sldChg>
      <pc:sldChg chg="del">
        <pc:chgData name="Kevin DeRudder" userId="b8db0611-c7c8-4114-b23c-d54441a090d5" providerId="ADAL" clId="{9D3A542D-FD2A-43C3-84C5-5789E61393C0}" dt="2018-12-19T14:30:00.961" v="89" actId="2696"/>
        <pc:sldMkLst>
          <pc:docMk/>
          <pc:sldMk cId="3682229443" sldId="325"/>
        </pc:sldMkLst>
      </pc:sldChg>
      <pc:sldChg chg="del">
        <pc:chgData name="Kevin DeRudder" userId="b8db0611-c7c8-4114-b23c-d54441a090d5" providerId="ADAL" clId="{9D3A542D-FD2A-43C3-84C5-5789E61393C0}" dt="2018-12-19T14:30:00.977" v="90" actId="2696"/>
        <pc:sldMkLst>
          <pc:docMk/>
          <pc:sldMk cId="3072925769" sldId="326"/>
        </pc:sldMkLst>
      </pc:sldChg>
      <pc:sldChg chg="del">
        <pc:chgData name="Kevin DeRudder" userId="b8db0611-c7c8-4114-b23c-d54441a090d5" providerId="ADAL" clId="{9D3A542D-FD2A-43C3-84C5-5789E61393C0}" dt="2018-12-19T14:30:00.999" v="91" actId="2696"/>
        <pc:sldMkLst>
          <pc:docMk/>
          <pc:sldMk cId="3071397873" sldId="327"/>
        </pc:sldMkLst>
      </pc:sldChg>
      <pc:sldChg chg="del">
        <pc:chgData name="Kevin DeRudder" userId="b8db0611-c7c8-4114-b23c-d54441a090d5" providerId="ADAL" clId="{9D3A542D-FD2A-43C3-84C5-5789E61393C0}" dt="2018-12-19T14:30:01.007" v="92" actId="2696"/>
        <pc:sldMkLst>
          <pc:docMk/>
          <pc:sldMk cId="764747989" sldId="328"/>
        </pc:sldMkLst>
      </pc:sldChg>
      <pc:sldChg chg="del">
        <pc:chgData name="Kevin DeRudder" userId="b8db0611-c7c8-4114-b23c-d54441a090d5" providerId="ADAL" clId="{9D3A542D-FD2A-43C3-84C5-5789E61393C0}" dt="2018-12-19T14:30:01.018" v="93" actId="2696"/>
        <pc:sldMkLst>
          <pc:docMk/>
          <pc:sldMk cId="411627693" sldId="329"/>
        </pc:sldMkLst>
      </pc:sldChg>
      <pc:sldChg chg="del">
        <pc:chgData name="Kevin DeRudder" userId="b8db0611-c7c8-4114-b23c-d54441a090d5" providerId="ADAL" clId="{9D3A542D-FD2A-43C3-84C5-5789E61393C0}" dt="2018-12-19T14:30:01.023" v="94" actId="2696"/>
        <pc:sldMkLst>
          <pc:docMk/>
          <pc:sldMk cId="4065482165" sldId="330"/>
        </pc:sldMkLst>
      </pc:sldChg>
      <pc:sldChg chg="del">
        <pc:chgData name="Kevin DeRudder" userId="b8db0611-c7c8-4114-b23c-d54441a090d5" providerId="ADAL" clId="{9D3A542D-FD2A-43C3-84C5-5789E61393C0}" dt="2018-12-19T14:30:01.040" v="95" actId="2696"/>
        <pc:sldMkLst>
          <pc:docMk/>
          <pc:sldMk cId="1256770271" sldId="331"/>
        </pc:sldMkLst>
      </pc:sldChg>
      <pc:sldChg chg="del">
        <pc:chgData name="Kevin DeRudder" userId="b8db0611-c7c8-4114-b23c-d54441a090d5" providerId="ADAL" clId="{9D3A542D-FD2A-43C3-84C5-5789E61393C0}" dt="2018-12-19T14:30:01.040" v="96" actId="2696"/>
        <pc:sldMkLst>
          <pc:docMk/>
          <pc:sldMk cId="3213222722" sldId="332"/>
        </pc:sldMkLst>
      </pc:sldChg>
      <pc:sldChg chg="del">
        <pc:chgData name="Kevin DeRudder" userId="b8db0611-c7c8-4114-b23c-d54441a090d5" providerId="ADAL" clId="{9D3A542D-FD2A-43C3-84C5-5789E61393C0}" dt="2018-12-19T14:30:01.040" v="97" actId="2696"/>
        <pc:sldMkLst>
          <pc:docMk/>
          <pc:sldMk cId="4110814134" sldId="333"/>
        </pc:sldMkLst>
      </pc:sldChg>
      <pc:sldChg chg="del">
        <pc:chgData name="Kevin DeRudder" userId="b8db0611-c7c8-4114-b23c-d54441a090d5" providerId="ADAL" clId="{9D3A542D-FD2A-43C3-84C5-5789E61393C0}" dt="2018-12-19T14:30:01.090" v="102" actId="2696"/>
        <pc:sldMkLst>
          <pc:docMk/>
          <pc:sldMk cId="2360309013" sldId="334"/>
        </pc:sldMkLst>
      </pc:sldChg>
      <pc:sldChg chg="del">
        <pc:chgData name="Kevin DeRudder" userId="b8db0611-c7c8-4114-b23c-d54441a090d5" providerId="ADAL" clId="{9D3A542D-FD2A-43C3-84C5-5789E61393C0}" dt="2018-12-19T14:30:01.139" v="104" actId="2696"/>
        <pc:sldMkLst>
          <pc:docMk/>
          <pc:sldMk cId="3881402376" sldId="335"/>
        </pc:sldMkLst>
      </pc:sldChg>
      <pc:sldChg chg="del">
        <pc:chgData name="Kevin DeRudder" userId="b8db0611-c7c8-4114-b23c-d54441a090d5" providerId="ADAL" clId="{9D3A542D-FD2A-43C3-84C5-5789E61393C0}" dt="2018-12-19T14:30:01.155" v="105" actId="2696"/>
        <pc:sldMkLst>
          <pc:docMk/>
          <pc:sldMk cId="693167582" sldId="336"/>
        </pc:sldMkLst>
      </pc:sldChg>
      <pc:sldChg chg="del">
        <pc:chgData name="Kevin DeRudder" userId="b8db0611-c7c8-4114-b23c-d54441a090d5" providerId="ADAL" clId="{9D3A542D-FD2A-43C3-84C5-5789E61393C0}" dt="2018-12-19T14:30:01.123" v="103" actId="2696"/>
        <pc:sldMkLst>
          <pc:docMk/>
          <pc:sldMk cId="377399560" sldId="337"/>
        </pc:sldMkLst>
      </pc:sldChg>
      <pc:sldChg chg="del">
        <pc:chgData name="Kevin DeRudder" userId="b8db0611-c7c8-4114-b23c-d54441a090d5" providerId="ADAL" clId="{9D3A542D-FD2A-43C3-84C5-5789E61393C0}" dt="2018-12-19T14:30:01.155" v="106" actId="2696"/>
        <pc:sldMkLst>
          <pc:docMk/>
          <pc:sldMk cId="2086522361" sldId="338"/>
        </pc:sldMkLst>
      </pc:sldChg>
      <pc:sldChg chg="del">
        <pc:chgData name="Kevin DeRudder" userId="b8db0611-c7c8-4114-b23c-d54441a090d5" providerId="ADAL" clId="{9D3A542D-FD2A-43C3-84C5-5789E61393C0}" dt="2018-12-19T14:30:01.171" v="107" actId="2696"/>
        <pc:sldMkLst>
          <pc:docMk/>
          <pc:sldMk cId="2578186328" sldId="339"/>
        </pc:sldMkLst>
      </pc:sldChg>
      <pc:sldChg chg="del">
        <pc:chgData name="Kevin DeRudder" userId="b8db0611-c7c8-4114-b23c-d54441a090d5" providerId="ADAL" clId="{9D3A542D-FD2A-43C3-84C5-5789E61393C0}" dt="2018-12-19T14:30:01.171" v="108" actId="2696"/>
        <pc:sldMkLst>
          <pc:docMk/>
          <pc:sldMk cId="3736632528" sldId="340"/>
        </pc:sldMkLst>
      </pc:sldChg>
      <pc:sldChg chg="del">
        <pc:chgData name="Kevin DeRudder" userId="b8db0611-c7c8-4114-b23c-d54441a090d5" providerId="ADAL" clId="{9D3A542D-FD2A-43C3-84C5-5789E61393C0}" dt="2018-12-19T14:30:01.186" v="109" actId="2696"/>
        <pc:sldMkLst>
          <pc:docMk/>
          <pc:sldMk cId="876580271" sldId="341"/>
        </pc:sldMkLst>
      </pc:sldChg>
      <pc:sldChg chg="del">
        <pc:chgData name="Kevin DeRudder" userId="b8db0611-c7c8-4114-b23c-d54441a090d5" providerId="ADAL" clId="{9D3A542D-FD2A-43C3-84C5-5789E61393C0}" dt="2018-12-19T14:30:01.056" v="98" actId="2696"/>
        <pc:sldMkLst>
          <pc:docMk/>
          <pc:sldMk cId="113881761" sldId="344"/>
        </pc:sldMkLst>
      </pc:sldChg>
      <pc:sldChg chg="del">
        <pc:chgData name="Kevin DeRudder" userId="b8db0611-c7c8-4114-b23c-d54441a090d5" providerId="ADAL" clId="{9D3A542D-FD2A-43C3-84C5-5789E61393C0}" dt="2018-12-19T14:30:01.056" v="99" actId="2696"/>
        <pc:sldMkLst>
          <pc:docMk/>
          <pc:sldMk cId="1553114921" sldId="345"/>
        </pc:sldMkLst>
      </pc:sldChg>
      <pc:sldChg chg="del">
        <pc:chgData name="Kevin DeRudder" userId="b8db0611-c7c8-4114-b23c-d54441a090d5" providerId="ADAL" clId="{9D3A542D-FD2A-43C3-84C5-5789E61393C0}" dt="2018-12-19T14:30:01.073" v="101" actId="2696"/>
        <pc:sldMkLst>
          <pc:docMk/>
          <pc:sldMk cId="3432178774" sldId="346"/>
        </pc:sldMkLst>
      </pc:sldChg>
      <pc:sldChg chg="del">
        <pc:chgData name="Kevin DeRudder" userId="b8db0611-c7c8-4114-b23c-d54441a090d5" providerId="ADAL" clId="{9D3A542D-FD2A-43C3-84C5-5789E61393C0}" dt="2018-12-19T14:30:01.073" v="100" actId="2696"/>
        <pc:sldMkLst>
          <pc:docMk/>
          <pc:sldMk cId="132915079" sldId="347"/>
        </pc:sldMkLst>
      </pc:sldChg>
      <pc:sldChg chg="del">
        <pc:chgData name="Kevin DeRudder" userId="b8db0611-c7c8-4114-b23c-d54441a090d5" providerId="ADAL" clId="{9D3A542D-FD2A-43C3-84C5-5789E61393C0}" dt="2018-12-19T14:30:01.202" v="112" actId="2696"/>
        <pc:sldMkLst>
          <pc:docMk/>
          <pc:sldMk cId="1059318640" sldId="348"/>
        </pc:sldMkLst>
      </pc:sldChg>
      <pc:sldChg chg="del">
        <pc:chgData name="Kevin DeRudder" userId="b8db0611-c7c8-4114-b23c-d54441a090d5" providerId="ADAL" clId="{9D3A542D-FD2A-43C3-84C5-5789E61393C0}" dt="2018-12-19T14:30:01.186" v="110" actId="2696"/>
        <pc:sldMkLst>
          <pc:docMk/>
          <pc:sldMk cId="731401865" sldId="349"/>
        </pc:sldMkLst>
      </pc:sldChg>
      <pc:sldChg chg="del">
        <pc:chgData name="Kevin DeRudder" userId="b8db0611-c7c8-4114-b23c-d54441a090d5" providerId="ADAL" clId="{9D3A542D-FD2A-43C3-84C5-5789E61393C0}" dt="2018-12-19T14:30:01.186" v="111" actId="2696"/>
        <pc:sldMkLst>
          <pc:docMk/>
          <pc:sldMk cId="2678892673" sldId="350"/>
        </pc:sldMkLst>
      </pc:sldChg>
      <pc:sldChg chg="del">
        <pc:chgData name="Kevin DeRudder" userId="b8db0611-c7c8-4114-b23c-d54441a090d5" providerId="ADAL" clId="{9D3A542D-FD2A-43C3-84C5-5789E61393C0}" dt="2018-12-19T14:30:01.202" v="113" actId="2696"/>
        <pc:sldMkLst>
          <pc:docMk/>
          <pc:sldMk cId="2560014981" sldId="351"/>
        </pc:sldMkLst>
      </pc:sldChg>
      <pc:sldChg chg="del">
        <pc:chgData name="Kevin DeRudder" userId="b8db0611-c7c8-4114-b23c-d54441a090d5" providerId="ADAL" clId="{9D3A542D-FD2A-43C3-84C5-5789E61393C0}" dt="2018-12-19T14:30:01.202" v="114" actId="2696"/>
        <pc:sldMkLst>
          <pc:docMk/>
          <pc:sldMk cId="558706022" sldId="352"/>
        </pc:sldMkLst>
      </pc:sldChg>
      <pc:sldChg chg="del">
        <pc:chgData name="Kevin DeRudder" userId="b8db0611-c7c8-4114-b23c-d54441a090d5" providerId="ADAL" clId="{9D3A542D-FD2A-43C3-84C5-5789E61393C0}" dt="2018-12-19T14:30:01.218" v="115" actId="2696"/>
        <pc:sldMkLst>
          <pc:docMk/>
          <pc:sldMk cId="4043650946" sldId="353"/>
        </pc:sldMkLst>
      </pc:sldChg>
      <pc:sldChg chg="del">
        <pc:chgData name="Kevin DeRudder" userId="b8db0611-c7c8-4114-b23c-d54441a090d5" providerId="ADAL" clId="{9D3A542D-FD2A-43C3-84C5-5789E61393C0}" dt="2018-12-19T14:30:01.249" v="119" actId="2696"/>
        <pc:sldMkLst>
          <pc:docMk/>
          <pc:sldMk cId="4245155057" sldId="354"/>
        </pc:sldMkLst>
      </pc:sldChg>
      <pc:sldChg chg="del">
        <pc:chgData name="Kevin DeRudder" userId="b8db0611-c7c8-4114-b23c-d54441a090d5" providerId="ADAL" clId="{9D3A542D-FD2A-43C3-84C5-5789E61393C0}" dt="2018-12-19T14:30:01.249" v="120" actId="2696"/>
        <pc:sldMkLst>
          <pc:docMk/>
          <pc:sldMk cId="2803940018" sldId="355"/>
        </pc:sldMkLst>
      </pc:sldChg>
      <pc:sldChg chg="del">
        <pc:chgData name="Kevin DeRudder" userId="b8db0611-c7c8-4114-b23c-d54441a090d5" providerId="ADAL" clId="{9D3A542D-FD2A-43C3-84C5-5789E61393C0}" dt="2018-12-19T14:30:01.265" v="121" actId="2696"/>
        <pc:sldMkLst>
          <pc:docMk/>
          <pc:sldMk cId="4122820694" sldId="356"/>
        </pc:sldMkLst>
      </pc:sldChg>
      <pc:sldChg chg="del">
        <pc:chgData name="Kevin DeRudder" userId="b8db0611-c7c8-4114-b23c-d54441a090d5" providerId="ADAL" clId="{9D3A542D-FD2A-43C3-84C5-5789E61393C0}" dt="2018-12-19T14:30:01.234" v="118" actId="2696"/>
        <pc:sldMkLst>
          <pc:docMk/>
          <pc:sldMk cId="62115523" sldId="357"/>
        </pc:sldMkLst>
      </pc:sldChg>
      <pc:sldChg chg="del">
        <pc:chgData name="Kevin DeRudder" userId="b8db0611-c7c8-4114-b23c-d54441a090d5" providerId="ADAL" clId="{9D3A542D-FD2A-43C3-84C5-5789E61393C0}" dt="2018-12-19T14:30:01.218" v="116" actId="2696"/>
        <pc:sldMkLst>
          <pc:docMk/>
          <pc:sldMk cId="2247868517" sldId="358"/>
        </pc:sldMkLst>
      </pc:sldChg>
      <pc:sldChg chg="del">
        <pc:chgData name="Kevin DeRudder" userId="b8db0611-c7c8-4114-b23c-d54441a090d5" providerId="ADAL" clId="{9D3A542D-FD2A-43C3-84C5-5789E61393C0}" dt="2018-12-19T14:30:01.234" v="117" actId="2696"/>
        <pc:sldMkLst>
          <pc:docMk/>
          <pc:sldMk cId="947664061" sldId="359"/>
        </pc:sldMkLst>
      </pc:sldChg>
      <pc:sldChg chg="del">
        <pc:chgData name="Kevin DeRudder" userId="b8db0611-c7c8-4114-b23c-d54441a090d5" providerId="ADAL" clId="{9D3A542D-FD2A-43C3-84C5-5789E61393C0}" dt="2018-12-19T14:30:01.265" v="122" actId="2696"/>
        <pc:sldMkLst>
          <pc:docMk/>
          <pc:sldMk cId="2305072566" sldId="360"/>
        </pc:sldMkLst>
      </pc:sldChg>
      <pc:sldChg chg="del">
        <pc:chgData name="Kevin DeRudder" userId="b8db0611-c7c8-4114-b23c-d54441a090d5" providerId="ADAL" clId="{9D3A542D-FD2A-43C3-84C5-5789E61393C0}" dt="2018-12-19T14:30:01.281" v="123" actId="2696"/>
        <pc:sldMkLst>
          <pc:docMk/>
          <pc:sldMk cId="2032968441" sldId="362"/>
        </pc:sldMkLst>
      </pc:sldChg>
      <pc:sldChg chg="del">
        <pc:chgData name="Kevin DeRudder" userId="b8db0611-c7c8-4114-b23c-d54441a090d5" providerId="ADAL" clId="{9D3A542D-FD2A-43C3-84C5-5789E61393C0}" dt="2018-12-19T14:30:01.281" v="124" actId="2696"/>
        <pc:sldMkLst>
          <pc:docMk/>
          <pc:sldMk cId="2133402495" sldId="363"/>
        </pc:sldMkLst>
      </pc:sldChg>
      <pc:sldChg chg="del">
        <pc:chgData name="Kevin DeRudder" userId="b8db0611-c7c8-4114-b23c-d54441a090d5" providerId="ADAL" clId="{9D3A542D-FD2A-43C3-84C5-5789E61393C0}" dt="2018-12-19T14:30:01.281" v="125" actId="2696"/>
        <pc:sldMkLst>
          <pc:docMk/>
          <pc:sldMk cId="3529917923" sldId="364"/>
        </pc:sldMkLst>
      </pc:sldChg>
      <pc:sldChg chg="del">
        <pc:chgData name="Kevin DeRudder" userId="b8db0611-c7c8-4114-b23c-d54441a090d5" providerId="ADAL" clId="{9D3A542D-FD2A-43C3-84C5-5789E61393C0}" dt="2018-12-19T14:30:01.296" v="126" actId="2696"/>
        <pc:sldMkLst>
          <pc:docMk/>
          <pc:sldMk cId="261286825" sldId="365"/>
        </pc:sldMkLst>
      </pc:sldChg>
      <pc:sldChg chg="del">
        <pc:chgData name="Kevin DeRudder" userId="b8db0611-c7c8-4114-b23c-d54441a090d5" providerId="ADAL" clId="{9D3A542D-FD2A-43C3-84C5-5789E61393C0}" dt="2018-12-19T14:30:01.296" v="127" actId="2696"/>
        <pc:sldMkLst>
          <pc:docMk/>
          <pc:sldMk cId="2225651512" sldId="366"/>
        </pc:sldMkLst>
      </pc:sldChg>
      <pc:sldChg chg="del">
        <pc:chgData name="Kevin DeRudder" userId="b8db0611-c7c8-4114-b23c-d54441a090d5" providerId="ADAL" clId="{9D3A542D-FD2A-43C3-84C5-5789E61393C0}" dt="2018-12-19T14:30:01.312" v="128" actId="2696"/>
        <pc:sldMkLst>
          <pc:docMk/>
          <pc:sldMk cId="3994627651" sldId="367"/>
        </pc:sldMkLst>
      </pc:sldChg>
      <pc:sldChg chg="del">
        <pc:chgData name="Kevin DeRudder" userId="b8db0611-c7c8-4114-b23c-d54441a090d5" providerId="ADAL" clId="{9D3A542D-FD2A-43C3-84C5-5789E61393C0}" dt="2018-12-19T14:30:01.312" v="129" actId="2696"/>
        <pc:sldMkLst>
          <pc:docMk/>
          <pc:sldMk cId="653850643" sldId="369"/>
        </pc:sldMkLst>
      </pc:sldChg>
      <pc:sldChg chg="del">
        <pc:chgData name="Kevin DeRudder" userId="b8db0611-c7c8-4114-b23c-d54441a090d5" providerId="ADAL" clId="{9D3A542D-FD2A-43C3-84C5-5789E61393C0}" dt="2018-12-19T14:30:01.328" v="130" actId="2696"/>
        <pc:sldMkLst>
          <pc:docMk/>
          <pc:sldMk cId="2555808478" sldId="370"/>
        </pc:sldMkLst>
      </pc:sldChg>
      <pc:sldChg chg="del">
        <pc:chgData name="Kevin DeRudder" userId="b8db0611-c7c8-4114-b23c-d54441a090d5" providerId="ADAL" clId="{9D3A542D-FD2A-43C3-84C5-5789E61393C0}" dt="2018-12-19T14:30:01.343" v="131" actId="2696"/>
        <pc:sldMkLst>
          <pc:docMk/>
          <pc:sldMk cId="1730577024" sldId="371"/>
        </pc:sldMkLst>
      </pc:sldChg>
      <pc:sldChg chg="del">
        <pc:chgData name="Kevin DeRudder" userId="b8db0611-c7c8-4114-b23c-d54441a090d5" providerId="ADAL" clId="{9D3A542D-FD2A-43C3-84C5-5789E61393C0}" dt="2018-12-19T14:30:01.343" v="132" actId="2696"/>
        <pc:sldMkLst>
          <pc:docMk/>
          <pc:sldMk cId="1767262054" sldId="372"/>
        </pc:sldMkLst>
      </pc:sldChg>
      <pc:sldChg chg="del">
        <pc:chgData name="Kevin DeRudder" userId="b8db0611-c7c8-4114-b23c-d54441a090d5" providerId="ADAL" clId="{9D3A542D-FD2A-43C3-84C5-5789E61393C0}" dt="2018-12-19T14:30:01.343" v="133" actId="2696"/>
        <pc:sldMkLst>
          <pc:docMk/>
          <pc:sldMk cId="2525739997" sldId="373"/>
        </pc:sldMkLst>
      </pc:sldChg>
      <pc:sldChg chg="del">
        <pc:chgData name="Kevin DeRudder" userId="b8db0611-c7c8-4114-b23c-d54441a090d5" providerId="ADAL" clId="{9D3A542D-FD2A-43C3-84C5-5789E61393C0}" dt="2018-12-19T14:30:01.359" v="134" actId="2696"/>
        <pc:sldMkLst>
          <pc:docMk/>
          <pc:sldMk cId="3467270696" sldId="374"/>
        </pc:sldMkLst>
      </pc:sldChg>
      <pc:sldChg chg="del">
        <pc:chgData name="Kevin DeRudder" userId="b8db0611-c7c8-4114-b23c-d54441a090d5" providerId="ADAL" clId="{9D3A542D-FD2A-43C3-84C5-5789E61393C0}" dt="2018-12-19T14:30:01.375" v="135" actId="2696"/>
        <pc:sldMkLst>
          <pc:docMk/>
          <pc:sldMk cId="1966633106" sldId="375"/>
        </pc:sldMkLst>
      </pc:sldChg>
      <pc:sldChg chg="del">
        <pc:chgData name="Kevin DeRudder" userId="b8db0611-c7c8-4114-b23c-d54441a090d5" providerId="ADAL" clId="{9D3A542D-FD2A-43C3-84C5-5789E61393C0}" dt="2018-12-19T14:30:01.375" v="136" actId="2696"/>
        <pc:sldMkLst>
          <pc:docMk/>
          <pc:sldMk cId="846877167" sldId="376"/>
        </pc:sldMkLst>
      </pc:sldChg>
      <pc:sldChg chg="del">
        <pc:chgData name="Kevin DeRudder" userId="b8db0611-c7c8-4114-b23c-d54441a090d5" providerId="ADAL" clId="{9D3A542D-FD2A-43C3-84C5-5789E61393C0}" dt="2018-12-19T14:30:01.391" v="137" actId="2696"/>
        <pc:sldMkLst>
          <pc:docMk/>
          <pc:sldMk cId="1126230541" sldId="377"/>
        </pc:sldMkLst>
      </pc:sldChg>
      <pc:sldChg chg="del">
        <pc:chgData name="Kevin DeRudder" userId="b8db0611-c7c8-4114-b23c-d54441a090d5" providerId="ADAL" clId="{9D3A542D-FD2A-43C3-84C5-5789E61393C0}" dt="2018-12-19T14:30:01.406" v="138" actId="2696"/>
        <pc:sldMkLst>
          <pc:docMk/>
          <pc:sldMk cId="3109089836" sldId="378"/>
        </pc:sldMkLst>
      </pc:sldChg>
      <pc:sldChg chg="del">
        <pc:chgData name="Kevin DeRudder" userId="b8db0611-c7c8-4114-b23c-d54441a090d5" providerId="ADAL" clId="{9D3A542D-FD2A-43C3-84C5-5789E61393C0}" dt="2018-12-19T14:30:01.422" v="139" actId="2696"/>
        <pc:sldMkLst>
          <pc:docMk/>
          <pc:sldMk cId="3990277281" sldId="379"/>
        </pc:sldMkLst>
      </pc:sldChg>
      <pc:sldChg chg="del">
        <pc:chgData name="Kevin DeRudder" userId="b8db0611-c7c8-4114-b23c-d54441a090d5" providerId="ADAL" clId="{9D3A542D-FD2A-43C3-84C5-5789E61393C0}" dt="2018-12-19T14:30:01.422" v="140" actId="2696"/>
        <pc:sldMkLst>
          <pc:docMk/>
          <pc:sldMk cId="864251917" sldId="380"/>
        </pc:sldMkLst>
      </pc:sldChg>
      <pc:sldChg chg="del">
        <pc:chgData name="Kevin DeRudder" userId="b8db0611-c7c8-4114-b23c-d54441a090d5" providerId="ADAL" clId="{9D3A542D-FD2A-43C3-84C5-5789E61393C0}" dt="2018-12-19T14:30:01.422" v="141" actId="2696"/>
        <pc:sldMkLst>
          <pc:docMk/>
          <pc:sldMk cId="2503563690" sldId="381"/>
        </pc:sldMkLst>
      </pc:sldChg>
      <pc:sldChg chg="del">
        <pc:chgData name="Kevin DeRudder" userId="b8db0611-c7c8-4114-b23c-d54441a090d5" providerId="ADAL" clId="{9D3A542D-FD2A-43C3-84C5-5789E61393C0}" dt="2018-12-19T14:30:00.439" v="32" actId="2696"/>
        <pc:sldMkLst>
          <pc:docMk/>
          <pc:sldMk cId="2146639099" sldId="382"/>
        </pc:sldMkLst>
      </pc:sldChg>
      <pc:sldChg chg="del">
        <pc:chgData name="Kevin DeRudder" userId="b8db0611-c7c8-4114-b23c-d54441a090d5" providerId="ADAL" clId="{9D3A542D-FD2A-43C3-84C5-5789E61393C0}" dt="2018-12-19T14:30:00.423" v="30" actId="2696"/>
        <pc:sldMkLst>
          <pc:docMk/>
          <pc:sldMk cId="1234825973" sldId="383"/>
        </pc:sldMkLst>
      </pc:sldChg>
      <pc:sldChg chg="del">
        <pc:chgData name="Kevin DeRudder" userId="b8db0611-c7c8-4114-b23c-d54441a090d5" providerId="ADAL" clId="{9D3A542D-FD2A-43C3-84C5-5789E61393C0}" dt="2018-12-19T14:30:00.423" v="31" actId="2696"/>
        <pc:sldMkLst>
          <pc:docMk/>
          <pc:sldMk cId="1246823776" sldId="384"/>
        </pc:sldMkLst>
      </pc:sldChg>
      <pc:sldChg chg="del">
        <pc:chgData name="Kevin DeRudder" userId="b8db0611-c7c8-4114-b23c-d54441a090d5" providerId="ADAL" clId="{9D3A542D-FD2A-43C3-84C5-5789E61393C0}" dt="2018-12-19T14:30:01.438" v="142" actId="2696"/>
        <pc:sldMkLst>
          <pc:docMk/>
          <pc:sldMk cId="1790330539" sldId="385"/>
        </pc:sldMkLst>
      </pc:sldChg>
      <pc:sldChg chg="del">
        <pc:chgData name="Kevin DeRudder" userId="b8db0611-c7c8-4114-b23c-d54441a090d5" providerId="ADAL" clId="{9D3A542D-FD2A-43C3-84C5-5789E61393C0}" dt="2018-12-19T14:30:01.438" v="143" actId="2696"/>
        <pc:sldMkLst>
          <pc:docMk/>
          <pc:sldMk cId="4205872744" sldId="386"/>
        </pc:sldMkLst>
      </pc:sldChg>
      <pc:sldChg chg="del">
        <pc:chgData name="Kevin DeRudder" userId="b8db0611-c7c8-4114-b23c-d54441a090d5" providerId="ADAL" clId="{9D3A542D-FD2A-43C3-84C5-5789E61393C0}" dt="2018-12-19T14:30:01.473" v="144" actId="2696"/>
        <pc:sldMkLst>
          <pc:docMk/>
          <pc:sldMk cId="826268260" sldId="387"/>
        </pc:sldMkLst>
      </pc:sldChg>
      <pc:sldChg chg="del">
        <pc:chgData name="Kevin DeRudder" userId="b8db0611-c7c8-4114-b23c-d54441a090d5" providerId="ADAL" clId="{9D3A542D-FD2A-43C3-84C5-5789E61393C0}" dt="2018-12-19T14:30:01.473" v="145" actId="2696"/>
        <pc:sldMkLst>
          <pc:docMk/>
          <pc:sldMk cId="2175308315" sldId="388"/>
        </pc:sldMkLst>
      </pc:sldChg>
      <pc:sldChg chg="del">
        <pc:chgData name="Kevin DeRudder" userId="b8db0611-c7c8-4114-b23c-d54441a090d5" providerId="ADAL" clId="{9D3A542D-FD2A-43C3-84C5-5789E61393C0}" dt="2018-12-19T14:30:01.473" v="146" actId="2696"/>
        <pc:sldMkLst>
          <pc:docMk/>
          <pc:sldMk cId="3187854019" sldId="389"/>
        </pc:sldMkLst>
      </pc:sldChg>
      <pc:sldChg chg="del">
        <pc:chgData name="Kevin DeRudder" userId="b8db0611-c7c8-4114-b23c-d54441a090d5" providerId="ADAL" clId="{9D3A542D-FD2A-43C3-84C5-5789E61393C0}" dt="2018-12-19T14:30:01.489" v="147" actId="2696"/>
        <pc:sldMkLst>
          <pc:docMk/>
          <pc:sldMk cId="2078807557" sldId="390"/>
        </pc:sldMkLst>
      </pc:sldChg>
      <pc:sldChg chg="del">
        <pc:chgData name="Kevin DeRudder" userId="b8db0611-c7c8-4114-b23c-d54441a090d5" providerId="ADAL" clId="{9D3A542D-FD2A-43C3-84C5-5789E61393C0}" dt="2018-12-19T14:30:01.489" v="148" actId="2696"/>
        <pc:sldMkLst>
          <pc:docMk/>
          <pc:sldMk cId="3942649704" sldId="391"/>
        </pc:sldMkLst>
      </pc:sldChg>
      <pc:sldChg chg="del">
        <pc:chgData name="Kevin DeRudder" userId="b8db0611-c7c8-4114-b23c-d54441a090d5" providerId="ADAL" clId="{9D3A542D-FD2A-43C3-84C5-5789E61393C0}" dt="2018-12-19T14:30:01.525" v="149" actId="2696"/>
        <pc:sldMkLst>
          <pc:docMk/>
          <pc:sldMk cId="1221347085" sldId="392"/>
        </pc:sldMkLst>
      </pc:sldChg>
      <pc:sldChg chg="del">
        <pc:chgData name="Kevin DeRudder" userId="b8db0611-c7c8-4114-b23c-d54441a090d5" providerId="ADAL" clId="{9D3A542D-FD2A-43C3-84C5-5789E61393C0}" dt="2018-12-19T14:30:01.531" v="150" actId="2696"/>
        <pc:sldMkLst>
          <pc:docMk/>
          <pc:sldMk cId="4074311182" sldId="393"/>
        </pc:sldMkLst>
      </pc:sldChg>
      <pc:sldChg chg="del">
        <pc:chgData name="Kevin DeRudder" userId="b8db0611-c7c8-4114-b23c-d54441a090d5" providerId="ADAL" clId="{9D3A542D-FD2A-43C3-84C5-5789E61393C0}" dt="2018-12-19T14:30:01.534" v="151" actId="2696"/>
        <pc:sldMkLst>
          <pc:docMk/>
          <pc:sldMk cId="4244590963" sldId="394"/>
        </pc:sldMkLst>
      </pc:sldChg>
      <pc:sldChg chg="del">
        <pc:chgData name="Kevin DeRudder" userId="b8db0611-c7c8-4114-b23c-d54441a090d5" providerId="ADAL" clId="{9D3A542D-FD2A-43C3-84C5-5789E61393C0}" dt="2018-12-19T14:30:01.538" v="152" actId="2696"/>
        <pc:sldMkLst>
          <pc:docMk/>
          <pc:sldMk cId="3009503045" sldId="395"/>
        </pc:sldMkLst>
      </pc:sldChg>
      <pc:sldChg chg="del">
        <pc:chgData name="Kevin DeRudder" userId="b8db0611-c7c8-4114-b23c-d54441a090d5" providerId="ADAL" clId="{9D3A542D-FD2A-43C3-84C5-5789E61393C0}" dt="2018-12-19T14:30:01.541" v="153" actId="2696"/>
        <pc:sldMkLst>
          <pc:docMk/>
          <pc:sldMk cId="2539238931" sldId="396"/>
        </pc:sldMkLst>
      </pc:sldChg>
      <pc:sldChg chg="del">
        <pc:chgData name="Kevin DeRudder" userId="b8db0611-c7c8-4114-b23c-d54441a090d5" providerId="ADAL" clId="{9D3A542D-FD2A-43C3-84C5-5789E61393C0}" dt="2018-12-19T14:30:01.553" v="154" actId="2696"/>
        <pc:sldMkLst>
          <pc:docMk/>
          <pc:sldMk cId="1347249754" sldId="397"/>
        </pc:sldMkLst>
      </pc:sldChg>
      <pc:sldChg chg="del">
        <pc:chgData name="Kevin DeRudder" userId="b8db0611-c7c8-4114-b23c-d54441a090d5" providerId="ADAL" clId="{9D3A542D-FD2A-43C3-84C5-5789E61393C0}" dt="2018-12-19T14:30:01.622" v="163" actId="2696"/>
        <pc:sldMkLst>
          <pc:docMk/>
          <pc:sldMk cId="1922788887" sldId="398"/>
        </pc:sldMkLst>
      </pc:sldChg>
      <pc:sldChg chg="del">
        <pc:chgData name="Kevin DeRudder" userId="b8db0611-c7c8-4114-b23c-d54441a090d5" providerId="ADAL" clId="{9D3A542D-FD2A-43C3-84C5-5789E61393C0}" dt="2018-12-19T14:30:01.555" v="155" actId="2696"/>
        <pc:sldMkLst>
          <pc:docMk/>
          <pc:sldMk cId="1212476420" sldId="399"/>
        </pc:sldMkLst>
      </pc:sldChg>
      <pc:sldChg chg="del">
        <pc:chgData name="Kevin DeRudder" userId="b8db0611-c7c8-4114-b23c-d54441a090d5" providerId="ADAL" clId="{9D3A542D-FD2A-43C3-84C5-5789E61393C0}" dt="2018-12-19T14:30:01.555" v="156" actId="2696"/>
        <pc:sldMkLst>
          <pc:docMk/>
          <pc:sldMk cId="97876904" sldId="400"/>
        </pc:sldMkLst>
      </pc:sldChg>
      <pc:sldChg chg="del">
        <pc:chgData name="Kevin DeRudder" userId="b8db0611-c7c8-4114-b23c-d54441a090d5" providerId="ADAL" clId="{9D3A542D-FD2A-43C3-84C5-5789E61393C0}" dt="2018-12-19T14:30:01.572" v="157" actId="2696"/>
        <pc:sldMkLst>
          <pc:docMk/>
          <pc:sldMk cId="31324252" sldId="401"/>
        </pc:sldMkLst>
      </pc:sldChg>
      <pc:sldChg chg="del">
        <pc:chgData name="Kevin DeRudder" userId="b8db0611-c7c8-4114-b23c-d54441a090d5" providerId="ADAL" clId="{9D3A542D-FD2A-43C3-84C5-5789E61393C0}" dt="2018-12-19T14:30:01.589" v="158" actId="2696"/>
        <pc:sldMkLst>
          <pc:docMk/>
          <pc:sldMk cId="429880053" sldId="402"/>
        </pc:sldMkLst>
      </pc:sldChg>
      <pc:sldChg chg="del">
        <pc:chgData name="Kevin DeRudder" userId="b8db0611-c7c8-4114-b23c-d54441a090d5" providerId="ADAL" clId="{9D3A542D-FD2A-43C3-84C5-5789E61393C0}" dt="2018-12-19T14:30:01.589" v="159" actId="2696"/>
        <pc:sldMkLst>
          <pc:docMk/>
          <pc:sldMk cId="1796220836" sldId="403"/>
        </pc:sldMkLst>
      </pc:sldChg>
      <pc:sldChg chg="del">
        <pc:chgData name="Kevin DeRudder" userId="b8db0611-c7c8-4114-b23c-d54441a090d5" providerId="ADAL" clId="{9D3A542D-FD2A-43C3-84C5-5789E61393C0}" dt="2018-12-19T14:30:01.606" v="160" actId="2696"/>
        <pc:sldMkLst>
          <pc:docMk/>
          <pc:sldMk cId="528870880" sldId="404"/>
        </pc:sldMkLst>
      </pc:sldChg>
      <pc:sldChg chg="del">
        <pc:chgData name="Kevin DeRudder" userId="b8db0611-c7c8-4114-b23c-d54441a090d5" providerId="ADAL" clId="{9D3A542D-FD2A-43C3-84C5-5789E61393C0}" dt="2018-12-19T14:30:01.606" v="161" actId="2696"/>
        <pc:sldMkLst>
          <pc:docMk/>
          <pc:sldMk cId="1810366256" sldId="405"/>
        </pc:sldMkLst>
      </pc:sldChg>
      <pc:sldChg chg="del">
        <pc:chgData name="Kevin DeRudder" userId="b8db0611-c7c8-4114-b23c-d54441a090d5" providerId="ADAL" clId="{9D3A542D-FD2A-43C3-84C5-5789E61393C0}" dt="2018-12-19T14:30:01.606" v="162" actId="2696"/>
        <pc:sldMkLst>
          <pc:docMk/>
          <pc:sldMk cId="84404065" sldId="406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3390B1-2D78-D84E-9F9A-AB8EFE22FDD3}" type="datetimeFigureOut">
              <a:rPr lang="nl-NL" smtClean="0"/>
              <a:t>8-1-2019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53DFF0-2CC0-6E4D-B11D-75114F4207B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8814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Titeldi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2954993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9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1483200" y="5442522"/>
            <a:ext cx="2862746" cy="320330"/>
          </a:xfrm>
        </p:spPr>
        <p:txBody>
          <a:bodyPr lIns="0" tIns="0" rIns="0" bIns="0" anchor="t" anchorCtr="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D8AACC75-FB70-CA4E-B873-A7957936C5E8}" type="datetimeFigureOut">
              <a:rPr lang="nl-NL" smtClean="0"/>
              <a:pPr/>
              <a:t>8-1-2019</a:t>
            </a:fld>
            <a:endParaRPr lang="nl-NL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929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Bedank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3035451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200" y="4752000"/>
            <a:ext cx="1231392" cy="90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55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4433" y="239551"/>
            <a:ext cx="3516488" cy="101948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178960" y="239551"/>
            <a:ext cx="5975246" cy="51350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34433" y="1259035"/>
            <a:ext cx="3516488" cy="41155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8-1-2019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9255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95048" y="4211637"/>
            <a:ext cx="6413183" cy="49720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095048" y="537597"/>
            <a:ext cx="6413183" cy="36099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095048" y="4708845"/>
            <a:ext cx="6413183" cy="70611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8-1-2019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4802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8-1-2019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01736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7749262" y="240944"/>
            <a:ext cx="2404944" cy="5133630"/>
          </a:xfrm>
        </p:spPr>
        <p:txBody>
          <a:bodyPr vert="eaVert"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534432" y="240944"/>
            <a:ext cx="7036687" cy="5133630"/>
          </a:xfrm>
        </p:spPr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8-1-2019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7804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ussenpagin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72399" y="2041699"/>
            <a:ext cx="6098400" cy="1274372"/>
          </a:xfrm>
        </p:spPr>
        <p:txBody>
          <a:bodyPr lIns="0" tIns="0" rIns="0" bIns="0" anchor="t" anchorCtr="0">
            <a:noAutofit/>
          </a:bodyPr>
          <a:lstStyle>
            <a:lvl1pPr algn="l">
              <a:lnSpc>
                <a:spcPct val="94000"/>
              </a:lnSpc>
              <a:defRPr sz="4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72400" y="3386018"/>
            <a:ext cx="6098399" cy="1010086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0" hasCustomPrompt="1"/>
          </p:nvPr>
        </p:nvSpPr>
        <p:spPr>
          <a:xfrm>
            <a:off x="513364" y="2075973"/>
            <a:ext cx="844550" cy="127476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buNone/>
              <a:defRPr sz="10200" b="1" i="0">
                <a:solidFill>
                  <a:schemeClr val="accent1"/>
                </a:solidFill>
              </a:defRPr>
            </a:lvl1pPr>
          </a:lstStyle>
          <a:p>
            <a:pPr lvl="0"/>
            <a:r>
              <a:rPr lang="nl-NL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271681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Goa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01993" y="1541910"/>
            <a:ext cx="7052440" cy="2366443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A677FC-EE6C-4CF8-913B-5DED52663369}"/>
              </a:ext>
            </a:extLst>
          </p:cNvPr>
          <p:cNvSpPr txBox="1"/>
          <p:nvPr userDrawn="1"/>
        </p:nvSpPr>
        <p:spPr>
          <a:xfrm>
            <a:off x="340242" y="313660"/>
            <a:ext cx="18149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4400" b="1" dirty="0"/>
              <a:t>GOAL</a:t>
            </a:r>
            <a:endParaRPr lang="en-BE" sz="4400" b="1" dirty="0"/>
          </a:p>
        </p:txBody>
      </p:sp>
    </p:spTree>
    <p:extLst>
      <p:ext uri="{BB962C8B-B14F-4D97-AF65-F5344CB8AC3E}">
        <p14:creationId xmlns:p14="http://schemas.microsoft.com/office/powerpoint/2010/main" val="311744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lmos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Wingdings" charset="2"/>
              <a:buAutoNum type="arabicPlain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3EDB4EA2-BBE2-4516-9457-16BED1DC4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83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Elmos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Arial" panose="020B0604020202020204" pitchFamily="34" charset="0"/>
              <a:buChar char="•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FDEA7573-2C07-4EC9-A020-563859AD2C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872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/>
          <p:cNvSpPr>
            <a:spLocks noGrp="1"/>
          </p:cNvSpPr>
          <p:nvPr>
            <p:ph type="body" sz="quarter" idx="10"/>
          </p:nvPr>
        </p:nvSpPr>
        <p:spPr>
          <a:xfrm>
            <a:off x="1483200" y="1143325"/>
            <a:ext cx="7725600" cy="21600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3600" b="1" i="0">
                <a:gradFill flip="none" rotWithShape="1">
                  <a:gsLst>
                    <a:gs pos="0">
                      <a:schemeClr val="accent1"/>
                    </a:gs>
                    <a:gs pos="93000">
                      <a:schemeClr val="accent4"/>
                    </a:gs>
                    <a:gs pos="50000">
                      <a:schemeClr val="accent3"/>
                    </a:gs>
                  </a:gsLst>
                  <a:lin ang="0" scaled="1"/>
                  <a:tileRect/>
                </a:gradFill>
              </a:defRPr>
            </a:lvl1pPr>
            <a:lvl2pPr>
              <a:defRPr sz="3600" b="1" i="0"/>
            </a:lvl2pPr>
            <a:lvl3pPr>
              <a:defRPr sz="3600" b="1" i="0"/>
            </a:lvl3pPr>
            <a:lvl4pPr>
              <a:defRPr sz="3600" b="1" i="0"/>
            </a:lvl4pPr>
            <a:lvl5pPr>
              <a:defRPr sz="3600" b="1" i="0"/>
            </a:lvl5pPr>
          </a:lstStyle>
          <a:p>
            <a:pPr lvl="0"/>
            <a:endParaRPr lang="nl-NL" dirty="0"/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sz="quarter" idx="11" hasCustomPrompt="1"/>
          </p:nvPr>
        </p:nvSpPr>
        <p:spPr>
          <a:xfrm>
            <a:off x="1483199" y="3622998"/>
            <a:ext cx="7725601" cy="42012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pic>
        <p:nvPicPr>
          <p:cNvPr id="6" name="Afbeelding 6" descr="Elmos-logo-1.png">
            <a:extLst>
              <a:ext uri="{FF2B5EF4-FFF2-40B4-BE49-F238E27FC236}">
                <a16:creationId xmlns:a16="http://schemas.microsoft.com/office/drawing/2014/main" id="{340E08E8-0B17-4A36-B6E3-AA94952F40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61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bullet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252000" indent="-252000">
              <a:buClr>
                <a:schemeClr val="accent2"/>
              </a:buClr>
              <a:buFont typeface="Arial"/>
              <a:buChar char="•"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Niveau 2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9F19B427-EBE9-4435-8F95-00FF84D978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0" indent="0">
              <a:buClr>
                <a:schemeClr val="accent2"/>
              </a:buClr>
              <a:buFont typeface="Arial"/>
              <a:buNone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endParaRPr lang="nl-BE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5D3D82CE-FEB9-4AA2-A72D-205C86AB56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47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6" descr="Elmos-logo-1.png">
            <a:extLst>
              <a:ext uri="{FF2B5EF4-FFF2-40B4-BE49-F238E27FC236}">
                <a16:creationId xmlns:a16="http://schemas.microsoft.com/office/drawing/2014/main" id="{3C8E31F1-131B-4406-BB56-098FF580D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82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34432" y="240944"/>
            <a:ext cx="9619774" cy="1002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34432" y="1403880"/>
            <a:ext cx="9619774" cy="3970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Tweede niveau</a:t>
            </a:r>
          </a:p>
          <a:p>
            <a:pPr lvl="2"/>
            <a:r>
              <a:rPr lang="nl-BE" dirty="0"/>
              <a:t>Derde niveau</a:t>
            </a:r>
          </a:p>
          <a:p>
            <a:pPr lvl="3"/>
            <a:r>
              <a:rPr lang="nl-BE" dirty="0"/>
              <a:t>Vierde niveau</a:t>
            </a:r>
          </a:p>
          <a:p>
            <a:pPr lvl="4"/>
            <a:r>
              <a:rPr lang="nl-BE" dirty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34432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AACC75-FB70-CA4E-B873-A7957936C5E8}" type="datetimeFigureOut">
              <a:rPr lang="nl-NL" smtClean="0"/>
              <a:t>8-1-2019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651952" y="5576520"/>
            <a:ext cx="3384735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7660190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3337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8" r:id="rId3"/>
    <p:sldLayoutId id="2147483662" r:id="rId4"/>
    <p:sldLayoutId id="2147483667" r:id="rId5"/>
    <p:sldLayoutId id="2147483663" r:id="rId6"/>
    <p:sldLayoutId id="2147483664" r:id="rId7"/>
    <p:sldLayoutId id="2147483665" r:id="rId8"/>
    <p:sldLayoutId id="2147483669" r:id="rId9"/>
    <p:sldLayoutId id="2147483666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Angular</a:t>
            </a:r>
          </a:p>
        </p:txBody>
      </p:sp>
      <p:sp>
        <p:nvSpPr>
          <p:cNvPr id="5" name="Sub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HTTP</a:t>
            </a:r>
          </a:p>
        </p:txBody>
      </p:sp>
    </p:spTree>
    <p:extLst>
      <p:ext uri="{BB962C8B-B14F-4D97-AF65-F5344CB8AC3E}">
        <p14:creationId xmlns:p14="http://schemas.microsoft.com/office/powerpoint/2010/main" val="3728724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HTTP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Introduction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1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012949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CD25B74-EEB6-4340-A496-A324FB757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Angular and HTTP</a:t>
            </a:r>
            <a:endParaRPr lang="en-B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7B374CD-2226-45F1-B88B-3989AFE8C9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Angular comes with its own HTTP library</a:t>
            </a:r>
          </a:p>
          <a:p>
            <a:pPr lvl="1"/>
            <a:r>
              <a:rPr lang="nl-BE" dirty="0"/>
              <a:t>Works async</a:t>
            </a:r>
          </a:p>
          <a:p>
            <a:pPr lvl="1"/>
            <a:endParaRPr lang="nl-BE" dirty="0"/>
          </a:p>
          <a:p>
            <a:r>
              <a:rPr lang="nl-BE" dirty="0"/>
              <a:t>Angular prefers to work with Observables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69671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767A8E5-4E30-42AC-A19E-197280693957}"/>
              </a:ext>
            </a:extLst>
          </p:cNvPr>
          <p:cNvSpPr/>
          <p:nvPr/>
        </p:nvSpPr>
        <p:spPr>
          <a:xfrm>
            <a:off x="256265" y="1947609"/>
            <a:ext cx="9982683" cy="40011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sz="200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nl-BE" sz="2000">
                <a:solidFill>
                  <a:srgbClr val="000000"/>
                </a:solidFill>
                <a:latin typeface="Consolas" panose="020B0609020204030204" pitchFamily="49" charset="0"/>
              </a:rPr>
              <a:t> {  HttpClientModule, HttpClient } </a:t>
            </a:r>
            <a:r>
              <a:rPr lang="nl-BE" sz="200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nl-BE" sz="20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>
                <a:solidFill>
                  <a:srgbClr val="A31515"/>
                </a:solidFill>
                <a:latin typeface="Consolas" panose="020B0609020204030204" pitchFamily="49" charset="0"/>
              </a:rPr>
              <a:t>'@angular/common/http'</a:t>
            </a:r>
            <a:r>
              <a:rPr lang="nl-BE" sz="20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nl-BE" sz="20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1D86CE-A40D-4917-8808-F47E7BEB4494}"/>
              </a:ext>
            </a:extLst>
          </p:cNvPr>
          <p:cNvSpPr/>
          <p:nvPr/>
        </p:nvSpPr>
        <p:spPr>
          <a:xfrm>
            <a:off x="256265" y="2795109"/>
            <a:ext cx="9982683" cy="132343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ProductComponent{</a:t>
            </a:r>
          </a:p>
          <a:p>
            <a:pPr lvl="1"/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constructor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http: HttpClient){</a:t>
            </a:r>
          </a:p>
          <a:p>
            <a:pPr lvl="1"/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68060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87DCA-15A3-4EC2-A8D4-7F108028D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 basic request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F44E31-6F33-4C6E-B1F9-1C6992F7DB3B}"/>
              </a:ext>
            </a:extLst>
          </p:cNvPr>
          <p:cNvSpPr/>
          <p:nvPr/>
        </p:nvSpPr>
        <p:spPr>
          <a:xfrm>
            <a:off x="576597" y="1711807"/>
            <a:ext cx="9842904" cy="286232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getProducts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(): void{</a:t>
            </a:r>
          </a:p>
          <a:p>
            <a:endParaRPr lang="en-US" sz="20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lvl="1"/>
            <a:r>
              <a:rPr lang="en-US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.http.get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'http://api...’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 .subscribe(data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lvl="1"/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				</a:t>
            </a:r>
            <a:r>
              <a:rPr lang="en-US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.data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= data;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			}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483C3D-39BC-4746-B25E-5B5B4F149C3F}"/>
              </a:ext>
            </a:extLst>
          </p:cNvPr>
          <p:cNvSpPr txBox="1"/>
          <p:nvPr/>
        </p:nvSpPr>
        <p:spPr>
          <a:xfrm>
            <a:off x="4877770" y="2551001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B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5B6F11-381C-4E58-979B-C7886FA16E6B}"/>
              </a:ext>
            </a:extLst>
          </p:cNvPr>
          <p:cNvSpPr txBox="1"/>
          <p:nvPr/>
        </p:nvSpPr>
        <p:spPr>
          <a:xfrm>
            <a:off x="4997167" y="943521"/>
            <a:ext cx="2505814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Returns an observable</a:t>
            </a:r>
            <a:endParaRPr lang="en-BE" dirty="0">
              <a:solidFill>
                <a:schemeClr val="bg1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5A42C5B-7D25-4FC6-927D-8643D3839087}"/>
              </a:ext>
            </a:extLst>
          </p:cNvPr>
          <p:cNvCxnSpPr/>
          <p:nvPr/>
        </p:nvCxnSpPr>
        <p:spPr>
          <a:xfrm flipH="1">
            <a:off x="2929575" y="1312853"/>
            <a:ext cx="3302323" cy="1098367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2828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Elmos">
      <a:dk1>
        <a:srgbClr val="000000"/>
      </a:dk1>
      <a:lt1>
        <a:srgbClr val="FFFFFF"/>
      </a:lt1>
      <a:dk2>
        <a:srgbClr val="444444"/>
      </a:dk2>
      <a:lt2>
        <a:srgbClr val="FFFFFF"/>
      </a:lt2>
      <a:accent1>
        <a:srgbClr val="86126A"/>
      </a:accent1>
      <a:accent2>
        <a:srgbClr val="444444"/>
      </a:accent2>
      <a:accent3>
        <a:srgbClr val="5B1767"/>
      </a:accent3>
      <a:accent4>
        <a:srgbClr val="351C65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lmos">
      <a:majorFont>
        <a:latin typeface="Aria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6149</TotalTime>
  <Words>77</Words>
  <Application>Microsoft Office PowerPoint</Application>
  <PresentationFormat>Custom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Consolas</vt:lpstr>
      <vt:lpstr>Lucida Grande</vt:lpstr>
      <vt:lpstr>Wingdings</vt:lpstr>
      <vt:lpstr>Office-thema</vt:lpstr>
      <vt:lpstr>Angular</vt:lpstr>
      <vt:lpstr>HTTP</vt:lpstr>
      <vt:lpstr>Angular and HTTP</vt:lpstr>
      <vt:lpstr>PowerPoint Presentation</vt:lpstr>
      <vt:lpstr>A basic request</vt:lpstr>
    </vt:vector>
  </TitlesOfParts>
  <Company>culd.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Ruben Horemans</dc:creator>
  <cp:lastModifiedBy>Kevin DeRudder</cp:lastModifiedBy>
  <cp:revision>49</cp:revision>
  <dcterms:created xsi:type="dcterms:W3CDTF">2016-02-10T13:35:37Z</dcterms:created>
  <dcterms:modified xsi:type="dcterms:W3CDTF">2019-01-08T18:10:56Z</dcterms:modified>
</cp:coreProperties>
</file>

<file path=docProps/thumbnail.jpeg>
</file>